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266" r:id="rId9"/>
    <p:sldId id="270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2D1EF-9F51-4344-ADBC-C75590E2A31D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DA659-F46F-4251-A2F8-00838409C1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E4BF-631C-45AD-A398-7972EA348C23}" type="datetimeFigureOut">
              <a:rPr lang="en-US" smtClean="0"/>
              <a:pPr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0533-0154-4620-8B2C-47FB23E7A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3076" name="Picture 4" descr="Ephesi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28600"/>
            <a:ext cx="94488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762000"/>
            <a:ext cx="64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 algn="ctr"/>
            <a:r>
              <a:rPr lang="en-US" sz="4000" b="1" dirty="0" smtClean="0"/>
              <a:t>“</a:t>
            </a:r>
            <a:r>
              <a:rPr lang="en-US" sz="4400" b="1" i="1" dirty="0" smtClean="0"/>
              <a:t>A Song of Unity</a:t>
            </a:r>
            <a:r>
              <a:rPr lang="en-US" sz="4000" b="1" i="1" dirty="0" smtClean="0"/>
              <a:t>”</a:t>
            </a:r>
            <a:endParaRPr lang="en-US" sz="4000" b="1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62200" y="2133600"/>
            <a:ext cx="5791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Application </a:t>
            </a:r>
          </a:p>
          <a:p>
            <a:r>
              <a:rPr lang="en-US" sz="4400" b="1" dirty="0" smtClean="0"/>
              <a:t>   to our lives…</a:t>
            </a:r>
          </a:p>
          <a:p>
            <a:r>
              <a:rPr lang="en-US" sz="4400" b="1" dirty="0" smtClean="0"/>
              <a:t>   to our church…</a:t>
            </a:r>
          </a:p>
          <a:p>
            <a:r>
              <a:rPr lang="en-US" sz="4400" b="1" dirty="0" smtClean="0"/>
              <a:t>   to our community…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782638"/>
            <a:ext cx="9144000" cy="76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-2286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981075" y="12065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Eph. 3:14-21</a:t>
            </a:r>
          </a:p>
          <a:p>
            <a:r>
              <a:rPr lang="en-US" sz="3200"/>
              <a:t>1. To what does “for this reason” refer?</a:t>
            </a:r>
          </a:p>
          <a:p>
            <a:r>
              <a:rPr lang="en-US" sz="3200"/>
              <a:t>2. What are Paul’s four main requests?</a:t>
            </a:r>
          </a:p>
          <a:p>
            <a:r>
              <a:rPr lang="en-US" sz="3200"/>
              <a:t>	a. _____________(vs. 16, 18, 20)</a:t>
            </a:r>
          </a:p>
          <a:p>
            <a:endParaRPr lang="en-US" sz="3200"/>
          </a:p>
        </p:txBody>
      </p:sp>
      <p:pic>
        <p:nvPicPr>
          <p:cNvPr id="20487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1"/>
            <a:ext cx="9144000" cy="76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304800"/>
            <a:ext cx="7162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Walk hand in hand with me;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build community</a:t>
            </a: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In perfect unity;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walk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hand in hand.</a:t>
            </a:r>
          </a:p>
          <a:p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Leave your old selves behind; 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 loving and be kind;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 will renew your minds.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Walk hand in hand.</a:t>
            </a:r>
          </a:p>
          <a:p>
            <a:endParaRPr lang="en-US" dirty="0"/>
          </a:p>
        </p:txBody>
      </p:sp>
      <p:pic>
        <p:nvPicPr>
          <p:cNvPr id="9" name="Picture 2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1798">
            <a:off x="5949917" y="3191490"/>
            <a:ext cx="3122197" cy="3325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00050"/>
            <a:ext cx="967740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12192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/>
              <a:t>“</a:t>
            </a:r>
            <a:r>
              <a:rPr lang="en-US" sz="5400" b="1" i="1" dirty="0" smtClean="0"/>
              <a:t>PURE MUSIC</a:t>
            </a:r>
            <a:r>
              <a:rPr lang="en-US" sz="5400" i="1" dirty="0" smtClean="0"/>
              <a:t>”</a:t>
            </a:r>
            <a:endParaRPr lang="en-US" sz="5400" i="1" dirty="0"/>
          </a:p>
        </p:txBody>
      </p:sp>
      <p:pic>
        <p:nvPicPr>
          <p:cNvPr id="1026" name="Picture 2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1798">
            <a:off x="1291086" y="2353289"/>
            <a:ext cx="3122197" cy="33259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57800" y="2362200"/>
            <a:ext cx="350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smtClean="0"/>
              <a:t>Truth That Sings; </a:t>
            </a:r>
          </a:p>
          <a:p>
            <a:pPr algn="ctr"/>
            <a:r>
              <a:rPr lang="en-US" sz="4400" b="1" i="1" dirty="0" smtClean="0"/>
              <a:t>Doctrine Set to Music</a:t>
            </a:r>
            <a:endParaRPr lang="en-US" sz="4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810000"/>
            <a:ext cx="1933784" cy="206000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43000" y="1143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/>
              <a:t>“</a:t>
            </a:r>
            <a:r>
              <a:rPr lang="en-US" sz="4400" b="1" i="1" dirty="0" smtClean="0"/>
              <a:t>PURE MUSIC</a:t>
            </a:r>
            <a:r>
              <a:rPr lang="en-US" sz="4400" i="1" dirty="0" smtClean="0"/>
              <a:t>”</a:t>
            </a:r>
            <a:endParaRPr lang="en-US" sz="4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2209800"/>
            <a:ext cx="541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Ch.1  A Song of Purpose</a:t>
            </a:r>
          </a:p>
          <a:p>
            <a:r>
              <a:rPr lang="en-US" sz="3600" b="1" dirty="0" smtClean="0"/>
              <a:t>Ch. 2 A Song of Grace</a:t>
            </a:r>
          </a:p>
          <a:p>
            <a:r>
              <a:rPr lang="en-US" sz="3600" b="1" dirty="0" smtClean="0"/>
              <a:t>Ch. 3 A Song of Mystery</a:t>
            </a:r>
          </a:p>
          <a:p>
            <a:r>
              <a:rPr lang="en-US" sz="3600" b="1" dirty="0" smtClean="0"/>
              <a:t>Ch. 4 A Song of Unity</a:t>
            </a:r>
          </a:p>
          <a:p>
            <a:r>
              <a:rPr lang="en-US" sz="3600" b="1" dirty="0" smtClean="0"/>
              <a:t>Ch. 5 A Song of Love 1</a:t>
            </a:r>
          </a:p>
          <a:p>
            <a:r>
              <a:rPr lang="en-US" sz="3600" b="1" dirty="0" smtClean="0"/>
              <a:t>Ch. 6 A Song of Love 2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00050"/>
            <a:ext cx="9677400" cy="725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3000" y="121920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Walk hand in hand with me…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1798">
            <a:off x="2891286" y="2200889"/>
            <a:ext cx="3122197" cy="3325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64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/>
              <a:t> 4:1 As a prisoner for the Lord, then, I </a:t>
            </a:r>
            <a:r>
              <a:rPr lang="en-US" sz="3600" b="1" dirty="0" smtClean="0"/>
              <a:t>implore </a:t>
            </a:r>
            <a:r>
              <a:rPr lang="en-US" sz="3600" b="1" dirty="0"/>
              <a:t>you to </a:t>
            </a:r>
            <a:r>
              <a:rPr lang="en-US" sz="3600" b="1" dirty="0" smtClean="0"/>
              <a:t>walk in a manner worthy </a:t>
            </a:r>
            <a:r>
              <a:rPr lang="en-US" sz="3600" b="1" dirty="0"/>
              <a:t>of the calling you have received.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3" name="Picture 7" descr="MC90031888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200400"/>
            <a:ext cx="1824038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886200" y="4876800"/>
            <a:ext cx="15102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worthy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17990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God’s call</a:t>
            </a:r>
          </a:p>
          <a:p>
            <a:pPr algn="ctr"/>
            <a:r>
              <a:rPr lang="en-US" sz="3200" dirty="0"/>
              <a:t>Eph. 1-3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867400" y="3429000"/>
            <a:ext cx="22368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Our walking</a:t>
            </a:r>
          </a:p>
          <a:p>
            <a:pPr algn="ctr"/>
            <a:r>
              <a:rPr lang="en-US" sz="3200" dirty="0"/>
              <a:t>Eph. 4-6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47800" y="990600"/>
            <a:ext cx="6096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Ephesians 4</a:t>
            </a:r>
          </a:p>
          <a:p>
            <a:endParaRPr lang="en-US" b="1" dirty="0"/>
          </a:p>
          <a:p>
            <a:pPr marL="342900" indent="-342900">
              <a:buAutoNum type="arabicPeriod"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Walk in Unity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(Eph. 4:1-16)</a:t>
            </a:r>
          </a:p>
          <a:p>
            <a:pPr marL="342900" indent="-342900">
              <a:buAutoNum type="arabicPeriod"/>
            </a:pPr>
            <a:endParaRPr lang="en-US" sz="4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Walk in Newness of Life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(Eph. 4:17-32)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762000"/>
            <a:ext cx="64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 algn="ctr"/>
            <a:r>
              <a:rPr lang="en-US" sz="4000" b="1" dirty="0" smtClean="0"/>
              <a:t>“</a:t>
            </a:r>
            <a:r>
              <a:rPr lang="en-US" sz="4400" b="1" i="1" dirty="0" smtClean="0"/>
              <a:t>A Song of Unity</a:t>
            </a:r>
            <a:r>
              <a:rPr lang="en-US" sz="4000" b="1" i="1" dirty="0" smtClean="0"/>
              <a:t>”</a:t>
            </a:r>
            <a:endParaRPr lang="en-US" sz="4000" b="1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90600" y="36576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1" name="Picture 3" descr="C:\Users\Dennis\AppData\Local\Microsoft\Windows\Temporary Internet Files\Content.IE5\CEOQSY5F\musica_6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1933784" cy="206000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362200" y="2133600"/>
            <a:ext cx="5791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Application </a:t>
            </a:r>
          </a:p>
          <a:p>
            <a:r>
              <a:rPr lang="en-US" sz="4400" b="1" dirty="0" smtClean="0"/>
              <a:t>   to our lives…</a:t>
            </a:r>
          </a:p>
          <a:p>
            <a:r>
              <a:rPr lang="en-US" sz="4400" b="1" dirty="0" smtClean="0"/>
              <a:t>   to our church…</a:t>
            </a:r>
          </a:p>
          <a:p>
            <a:r>
              <a:rPr lang="en-US" sz="4400" b="1" dirty="0" smtClean="0"/>
              <a:t>   to our community…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782638"/>
            <a:ext cx="9144000" cy="76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-2286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981075" y="12065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Eph. 3:14-21</a:t>
            </a:r>
          </a:p>
          <a:p>
            <a:r>
              <a:rPr lang="en-US" sz="3200"/>
              <a:t>1. To what does “for this reason” refer?</a:t>
            </a:r>
          </a:p>
          <a:p>
            <a:r>
              <a:rPr lang="en-US" sz="3200"/>
              <a:t>2. What are Paul’s four main requests?</a:t>
            </a:r>
          </a:p>
          <a:p>
            <a:r>
              <a:rPr lang="en-US" sz="3200"/>
              <a:t>	a. _____________(vs. 16, 18, 20)</a:t>
            </a:r>
          </a:p>
          <a:p>
            <a:endParaRPr lang="en-US" sz="3200"/>
          </a:p>
        </p:txBody>
      </p:sp>
      <p:pic>
        <p:nvPicPr>
          <p:cNvPr id="20487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1"/>
            <a:ext cx="9144000" cy="76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11430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 Pride/Humility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ii) Anger/patience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iii) Avarice/generosity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iv) Gluttony/moderation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v) Lust/chastity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vi) Envy/neighborly love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vii) Sloth/diligence in work</a:t>
            </a:r>
          </a:p>
          <a:p>
            <a:endParaRPr lang="en-US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Seven Deadly Sin and their counterpart: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484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782638"/>
            <a:ext cx="9144000" cy="76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-2286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981075" y="120650"/>
            <a:ext cx="678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Eph. 3:14-21</a:t>
            </a:r>
          </a:p>
          <a:p>
            <a:r>
              <a:rPr lang="en-US" sz="3200"/>
              <a:t>1. To what does “for this reason” refer?</a:t>
            </a:r>
          </a:p>
          <a:p>
            <a:r>
              <a:rPr lang="en-US" sz="3200"/>
              <a:t>2. What are Paul’s four main requests?</a:t>
            </a:r>
          </a:p>
          <a:p>
            <a:r>
              <a:rPr lang="en-US" sz="3200"/>
              <a:t>	a. _____________(vs. 16, 18, 20)</a:t>
            </a:r>
          </a:p>
          <a:p>
            <a:endParaRPr lang="en-US" sz="3200"/>
          </a:p>
        </p:txBody>
      </p:sp>
      <p:pic>
        <p:nvPicPr>
          <p:cNvPr id="20487" name="Picture 4" descr="thumbn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1"/>
            <a:ext cx="9144000" cy="762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Eph. 4:29 Let no unwholesome word proceed from your mouth, but only such a word as is good for building others, giving grace to those in need.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6670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The THINK test: Is what I say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 	True?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	Helpful?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	Inspiring?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	Necessary?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K	Kind?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327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</dc:creator>
  <cp:lastModifiedBy>projector</cp:lastModifiedBy>
  <cp:revision>11</cp:revision>
  <dcterms:created xsi:type="dcterms:W3CDTF">2017-05-23T18:52:13Z</dcterms:created>
  <dcterms:modified xsi:type="dcterms:W3CDTF">2017-05-28T15:43:11Z</dcterms:modified>
</cp:coreProperties>
</file>