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6" r:id="rId7"/>
    <p:sldId id="263" r:id="rId8"/>
    <p:sldId id="264" r:id="rId9"/>
    <p:sldId id="267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1589"/>
    <p:restoredTop sz="94613"/>
  </p:normalViewPr>
  <p:slideViewPr>
    <p:cSldViewPr snapToGrid="0" snapToObjects="1">
      <p:cViewPr varScale="1">
        <p:scale>
          <a:sx n="67" d="100"/>
          <a:sy n="67" d="100"/>
        </p:scale>
        <p:origin x="-108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411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14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3758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08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4158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7737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336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034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0988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8831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7281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97121-C4A4-124C-B485-C539AC5D211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944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127459"/>
            <a:ext cx="9144000" cy="2545208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Luke 18:9-17</a:t>
            </a:r>
          </a:p>
          <a:p>
            <a:pPr algn="l"/>
            <a:r>
              <a:rPr lang="en-US" sz="8000" b="1" dirty="0" smtClean="0">
                <a:solidFill>
                  <a:schemeClr val="bg1"/>
                </a:solidFill>
              </a:rPr>
              <a:t>“Like a Child”</a:t>
            </a:r>
            <a:endParaRPr lang="en-US" sz="8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44291" y="676986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 smtClean="0">
                <a:solidFill>
                  <a:schemeClr val="bg1"/>
                </a:solidFill>
              </a:rPr>
              <a:t>Jesus, His Spirit, His Mission</a:t>
            </a:r>
          </a:p>
          <a:p>
            <a:pPr algn="r"/>
            <a:r>
              <a:rPr lang="en-US" sz="4000" b="1" dirty="0" smtClean="0">
                <a:solidFill>
                  <a:schemeClr val="bg1"/>
                </a:solidFill>
              </a:rPr>
              <a:t>Luke &amp; Acts in 52 weeks 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055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127459"/>
            <a:ext cx="9144000" cy="2545208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Luke 18:9-17</a:t>
            </a:r>
          </a:p>
          <a:p>
            <a:pPr algn="l"/>
            <a:r>
              <a:rPr lang="en-US" sz="8000" b="1" dirty="0" smtClean="0">
                <a:solidFill>
                  <a:schemeClr val="bg1"/>
                </a:solidFill>
              </a:rPr>
              <a:t>“Like a Child”</a:t>
            </a:r>
            <a:endParaRPr lang="en-US" sz="8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44291" y="676986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 smtClean="0">
                <a:solidFill>
                  <a:schemeClr val="bg1"/>
                </a:solidFill>
              </a:rPr>
              <a:t>Jesus, His Spirit, His Mission</a:t>
            </a:r>
          </a:p>
          <a:p>
            <a:pPr algn="r"/>
            <a:r>
              <a:rPr lang="en-US" sz="4000" b="1" dirty="0" smtClean="0">
                <a:solidFill>
                  <a:schemeClr val="bg1"/>
                </a:solidFill>
              </a:rPr>
              <a:t>Luke &amp; Acts in 52 weeks 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930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5999" y="2486025"/>
            <a:ext cx="10227733" cy="2855118"/>
          </a:xfrm>
        </p:spPr>
        <p:txBody>
          <a:bodyPr>
            <a:noAutofit/>
          </a:bodyPr>
          <a:lstStyle/>
          <a:p>
            <a:pPr marL="1028700" indent="-1028700" algn="l">
              <a:buAutoNum type="romanUcPeriod"/>
            </a:pPr>
            <a:r>
              <a:rPr lang="en-US" sz="5400" b="1" dirty="0" smtClean="0">
                <a:solidFill>
                  <a:schemeClr val="bg1"/>
                </a:solidFill>
              </a:rPr>
              <a:t>. . . What kind of </a:t>
            </a:r>
            <a:r>
              <a:rPr lang="en-US" sz="5400" b="1" u="sng" dirty="0" smtClean="0">
                <a:solidFill>
                  <a:schemeClr val="bg1"/>
                </a:solidFill>
              </a:rPr>
              <a:t>				</a:t>
            </a:r>
          </a:p>
          <a:p>
            <a:pPr algn="l"/>
            <a:endParaRPr lang="en-US" sz="5400" b="1" u="sng" dirty="0" smtClean="0">
              <a:solidFill>
                <a:schemeClr val="bg1"/>
              </a:solidFill>
            </a:endParaRPr>
          </a:p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do I need to be right with God?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Luke 18:9-17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“Like a Child”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274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4413" y="2586038"/>
            <a:ext cx="9144000" cy="2569104"/>
          </a:xfrm>
        </p:spPr>
        <p:txBody>
          <a:bodyPr>
            <a:noAutofit/>
          </a:bodyPr>
          <a:lstStyle/>
          <a:p>
            <a:pPr marL="1028700" indent="-1028700" algn="l">
              <a:buAutoNum type="romanUcPeriod"/>
            </a:pPr>
            <a:r>
              <a:rPr lang="en-US" sz="5400" b="1" dirty="0">
                <a:solidFill>
                  <a:schemeClr val="bg1"/>
                </a:solidFill>
              </a:rPr>
              <a:t>. . . What kind of </a:t>
            </a:r>
            <a:r>
              <a:rPr lang="en-US" sz="5400" b="1" u="sng" dirty="0" smtClean="0">
                <a:solidFill>
                  <a:schemeClr val="accent4"/>
                </a:solidFill>
              </a:rPr>
              <a:t>attitude</a:t>
            </a:r>
            <a:endParaRPr lang="en-US" sz="5400" b="1" u="sng" dirty="0">
              <a:solidFill>
                <a:schemeClr val="accent4"/>
              </a:solidFill>
            </a:endParaRPr>
          </a:p>
          <a:p>
            <a:pPr algn="l"/>
            <a:endParaRPr lang="en-US" sz="5400" b="1" u="sng" dirty="0">
              <a:solidFill>
                <a:schemeClr val="bg1"/>
              </a:solidFill>
            </a:endParaRPr>
          </a:p>
          <a:p>
            <a:pPr algn="l"/>
            <a:r>
              <a:rPr lang="en-US" sz="5400" b="1" dirty="0">
                <a:solidFill>
                  <a:schemeClr val="bg1"/>
                </a:solidFill>
              </a:rPr>
              <a:t>do I need to be right with God?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Luke </a:t>
            </a:r>
            <a:r>
              <a:rPr lang="en-US" sz="4000" b="1" dirty="0" smtClean="0">
                <a:solidFill>
                  <a:schemeClr val="bg1"/>
                </a:solidFill>
              </a:rPr>
              <a:t>18:9-17</a:t>
            </a:r>
            <a:endParaRPr lang="en-US" sz="4000" b="1" dirty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“Like a Child”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551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8638" y="2399635"/>
            <a:ext cx="10778247" cy="2847975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II. The ones farthest from the </a:t>
            </a:r>
            <a:r>
              <a:rPr lang="en-US" sz="5400" b="1" u="sng" dirty="0" smtClean="0">
                <a:solidFill>
                  <a:schemeClr val="bg1"/>
                </a:solidFill>
              </a:rPr>
              <a:t>		</a:t>
            </a:r>
          </a:p>
          <a:p>
            <a:pPr algn="l"/>
            <a:endParaRPr lang="en-US" sz="5400" b="1" u="sng" dirty="0">
              <a:solidFill>
                <a:schemeClr val="bg1"/>
              </a:solidFill>
            </a:endParaRPr>
          </a:p>
          <a:p>
            <a:pPr algn="l"/>
            <a:r>
              <a:rPr lang="en-US" sz="5400" b="1" dirty="0">
                <a:solidFill>
                  <a:schemeClr val="bg1"/>
                </a:solidFill>
              </a:rPr>
              <a:t> </a:t>
            </a:r>
            <a:r>
              <a:rPr lang="en-US" sz="5400" b="1" dirty="0" smtClean="0">
                <a:solidFill>
                  <a:schemeClr val="bg1"/>
                </a:solidFill>
              </a:rPr>
              <a:t>may be the closest to God.</a:t>
            </a:r>
            <a:r>
              <a:rPr lang="en-US" sz="54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Luke </a:t>
            </a:r>
            <a:r>
              <a:rPr lang="en-US" sz="4000" b="1" dirty="0" smtClean="0">
                <a:solidFill>
                  <a:schemeClr val="bg1"/>
                </a:solidFill>
              </a:rPr>
              <a:t>18:9-17</a:t>
            </a:r>
            <a:endParaRPr lang="en-US" sz="4000" b="1" dirty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“Like a Child”</a:t>
            </a:r>
            <a:endParaRPr lang="en-US" sz="4000" b="1" dirty="0">
              <a:solidFill>
                <a:schemeClr val="bg1"/>
              </a:solidFill>
            </a:endParaRPr>
          </a:p>
          <a:p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133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749" y="2399635"/>
            <a:ext cx="10797702" cy="2747962"/>
          </a:xfrm>
        </p:spPr>
        <p:txBody>
          <a:bodyPr>
            <a:noAutofit/>
          </a:bodyPr>
          <a:lstStyle/>
          <a:p>
            <a:pPr algn="l"/>
            <a:r>
              <a:rPr lang="en-US" sz="5400" b="1" dirty="0">
                <a:solidFill>
                  <a:schemeClr val="bg1"/>
                </a:solidFill>
              </a:rPr>
              <a:t>II. The ones farthest from the </a:t>
            </a:r>
            <a:r>
              <a:rPr lang="en-US" sz="5400" b="1" u="sng" dirty="0" smtClean="0">
                <a:solidFill>
                  <a:schemeClr val="accent4"/>
                </a:solidFill>
              </a:rPr>
              <a:t>temple</a:t>
            </a:r>
            <a:endParaRPr lang="en-US" sz="5400" b="1" u="sng" dirty="0">
              <a:solidFill>
                <a:schemeClr val="accent4"/>
              </a:solidFill>
            </a:endParaRPr>
          </a:p>
          <a:p>
            <a:pPr algn="l"/>
            <a:endParaRPr lang="en-US" sz="5400" b="1" u="sng" dirty="0">
              <a:solidFill>
                <a:schemeClr val="bg1"/>
              </a:solidFill>
            </a:endParaRPr>
          </a:p>
          <a:p>
            <a:pPr algn="l"/>
            <a:r>
              <a:rPr lang="en-US" sz="5400" b="1" dirty="0">
                <a:solidFill>
                  <a:schemeClr val="bg1"/>
                </a:solidFill>
              </a:rPr>
              <a:t> may be the closest to God.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Luke </a:t>
            </a:r>
            <a:r>
              <a:rPr lang="en-US" sz="4000" b="1" dirty="0" smtClean="0">
                <a:solidFill>
                  <a:schemeClr val="bg1"/>
                </a:solidFill>
              </a:rPr>
              <a:t>18:9-17</a:t>
            </a:r>
            <a:endParaRPr lang="en-US" sz="4000" b="1" dirty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“Like a Child”</a:t>
            </a:r>
            <a:endParaRPr lang="en-US" sz="4000" b="1" dirty="0">
              <a:solidFill>
                <a:schemeClr val="bg1"/>
              </a:solidFill>
            </a:endParaRPr>
          </a:p>
          <a:p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11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8133" y="2399635"/>
            <a:ext cx="10583334" cy="2934229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III. If we want to go to heaven, </a:t>
            </a:r>
          </a:p>
          <a:p>
            <a:pPr algn="l"/>
            <a:endParaRPr lang="en-US" sz="5400" b="1" dirty="0" smtClean="0">
              <a:solidFill>
                <a:schemeClr val="bg1"/>
              </a:solidFill>
            </a:endParaRPr>
          </a:p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		we may have to go </a:t>
            </a:r>
            <a:r>
              <a:rPr lang="en-US" sz="5400" b="1" u="sng" dirty="0" smtClean="0">
                <a:solidFill>
                  <a:schemeClr val="bg1"/>
                </a:solidFill>
              </a:rPr>
              <a:t>			</a:t>
            </a:r>
            <a:r>
              <a:rPr lang="en-US" sz="5400" b="1" dirty="0" smtClean="0">
                <a:solidFill>
                  <a:schemeClr val="bg1"/>
                </a:solidFill>
              </a:rPr>
              <a:t>.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Luke </a:t>
            </a:r>
            <a:r>
              <a:rPr lang="en-US" sz="4000" b="1" dirty="0" smtClean="0">
                <a:solidFill>
                  <a:schemeClr val="bg1"/>
                </a:solidFill>
              </a:rPr>
              <a:t>18:9-17</a:t>
            </a:r>
            <a:endParaRPr lang="en-US" sz="4000" b="1" dirty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”Like a Child”</a:t>
            </a:r>
            <a:endParaRPr lang="en-US" sz="4000" b="1" dirty="0">
              <a:solidFill>
                <a:schemeClr val="bg1"/>
              </a:solidFill>
            </a:endParaRPr>
          </a:p>
          <a:p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26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8933" y="2314575"/>
            <a:ext cx="10363200" cy="2717841"/>
          </a:xfrm>
        </p:spPr>
        <p:txBody>
          <a:bodyPr>
            <a:noAutofit/>
          </a:bodyPr>
          <a:lstStyle/>
          <a:p>
            <a:pPr algn="l"/>
            <a:r>
              <a:rPr lang="en-US" sz="5400" b="1" dirty="0">
                <a:solidFill>
                  <a:schemeClr val="bg1"/>
                </a:solidFill>
              </a:rPr>
              <a:t>III. If we want to go to heaven, </a:t>
            </a:r>
          </a:p>
          <a:p>
            <a:pPr algn="l"/>
            <a:endParaRPr lang="en-US" sz="5400" b="1" dirty="0">
              <a:solidFill>
                <a:schemeClr val="bg1"/>
              </a:solidFill>
            </a:endParaRPr>
          </a:p>
          <a:p>
            <a:pPr algn="l"/>
            <a:r>
              <a:rPr lang="en-US" sz="5400" b="1" dirty="0">
                <a:solidFill>
                  <a:schemeClr val="bg1"/>
                </a:solidFill>
              </a:rPr>
              <a:t>		we may have to </a:t>
            </a:r>
            <a:r>
              <a:rPr lang="en-US" sz="5400" b="1" dirty="0" smtClean="0">
                <a:solidFill>
                  <a:schemeClr val="bg1"/>
                </a:solidFill>
              </a:rPr>
              <a:t>go </a:t>
            </a:r>
            <a:r>
              <a:rPr lang="en-US" sz="5400" b="1" u="sng" dirty="0" smtClean="0">
                <a:solidFill>
                  <a:schemeClr val="accent4"/>
                </a:solidFill>
              </a:rPr>
              <a:t>down</a:t>
            </a:r>
            <a:r>
              <a:rPr lang="en-US" sz="5400" b="1" dirty="0" smtClean="0">
                <a:solidFill>
                  <a:schemeClr val="accent4"/>
                </a:solidFill>
              </a:rPr>
              <a:t>.</a:t>
            </a:r>
            <a:endParaRPr lang="en-US" sz="5400" b="1" dirty="0" smtClean="0">
              <a:solidFill>
                <a:schemeClr val="bg1"/>
              </a:solidFill>
            </a:endParaRPr>
          </a:p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Luke </a:t>
            </a:r>
            <a:r>
              <a:rPr lang="en-US" sz="4000" b="1" dirty="0" smtClean="0">
                <a:solidFill>
                  <a:schemeClr val="bg1"/>
                </a:solidFill>
              </a:rPr>
              <a:t>18:9-17</a:t>
            </a:r>
            <a:endParaRPr lang="en-US" sz="4000" b="1" dirty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“Like a Child”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978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2570" y="2399635"/>
            <a:ext cx="11036030" cy="2918016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IV.  God calls us to reach to </a:t>
            </a:r>
            <a:r>
              <a:rPr lang="en-US" sz="5400" b="1" u="sng" dirty="0" smtClean="0">
                <a:solidFill>
                  <a:schemeClr val="bg1"/>
                </a:solidFill>
              </a:rPr>
              <a:t>		</a:t>
            </a:r>
            <a:r>
              <a:rPr lang="en-US" sz="5400" b="1" u="sng" dirty="0" smtClean="0">
                <a:solidFill>
                  <a:schemeClr val="bg1"/>
                </a:solidFill>
              </a:rPr>
              <a:t> </a:t>
            </a:r>
            <a:r>
              <a:rPr lang="en-US" sz="5400" b="1" u="sng" dirty="0" smtClean="0">
                <a:solidFill>
                  <a:schemeClr val="bg1"/>
                </a:solidFill>
              </a:rPr>
              <a:t>    </a:t>
            </a:r>
            <a:r>
              <a:rPr lang="en-US" sz="5400" b="1" u="sng" dirty="0" smtClean="0">
                <a:solidFill>
                  <a:schemeClr val="bg1"/>
                </a:solidFill>
              </a:rPr>
              <a:t>	</a:t>
            </a:r>
          </a:p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>
                <a:solidFill>
                  <a:schemeClr val="bg1"/>
                </a:solidFill>
              </a:rPr>
              <a:t>	</a:t>
            </a:r>
            <a:endParaRPr lang="en-US" sz="5400" b="1" dirty="0" smtClean="0">
              <a:solidFill>
                <a:schemeClr val="bg1"/>
              </a:solidFill>
            </a:endParaRPr>
          </a:p>
          <a:p>
            <a:pPr algn="l"/>
            <a:r>
              <a:rPr lang="en-US" sz="5400" b="1" dirty="0">
                <a:solidFill>
                  <a:schemeClr val="bg1"/>
                </a:solidFill>
              </a:rPr>
              <a:t>	</a:t>
            </a:r>
            <a:r>
              <a:rPr lang="en-US" sz="5400" b="1" dirty="0" smtClean="0">
                <a:solidFill>
                  <a:schemeClr val="bg1"/>
                </a:solidFill>
              </a:rPr>
              <a:t>	so we can learn from them. 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Luke </a:t>
            </a:r>
            <a:r>
              <a:rPr lang="en-US" sz="4000" b="1" dirty="0" smtClean="0">
                <a:solidFill>
                  <a:schemeClr val="bg1"/>
                </a:solidFill>
              </a:rPr>
              <a:t>18:9-17</a:t>
            </a:r>
            <a:endParaRPr lang="en-US" sz="4000" b="1" dirty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“Like a Child”</a:t>
            </a:r>
            <a:endParaRPr lang="en-US" sz="4000" b="1" dirty="0">
              <a:solidFill>
                <a:schemeClr val="bg1"/>
              </a:solidFill>
            </a:endParaRPr>
          </a:p>
          <a:p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628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3660" y="2399635"/>
            <a:ext cx="10541540" cy="2846578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IV. God </a:t>
            </a:r>
            <a:r>
              <a:rPr lang="en-US" sz="5400" b="1" dirty="0">
                <a:solidFill>
                  <a:schemeClr val="bg1"/>
                </a:solidFill>
              </a:rPr>
              <a:t>calls us to reach to </a:t>
            </a:r>
            <a:r>
              <a:rPr lang="en-US" sz="5400" b="1" u="sng" dirty="0" smtClean="0">
                <a:solidFill>
                  <a:schemeClr val="accent4"/>
                </a:solidFill>
              </a:rPr>
              <a:t>children</a:t>
            </a:r>
            <a:endParaRPr lang="en-US" sz="5400" b="1" u="sng" dirty="0">
              <a:solidFill>
                <a:schemeClr val="accent4"/>
              </a:solidFill>
            </a:endParaRPr>
          </a:p>
          <a:p>
            <a:pPr algn="l"/>
            <a:r>
              <a:rPr lang="en-US" sz="5400" b="1" dirty="0">
                <a:solidFill>
                  <a:schemeClr val="bg1"/>
                </a:solidFill>
              </a:rPr>
              <a:t> 	</a:t>
            </a:r>
          </a:p>
          <a:p>
            <a:pPr algn="l"/>
            <a:r>
              <a:rPr lang="en-US" sz="5400" b="1" dirty="0">
                <a:solidFill>
                  <a:schemeClr val="bg1"/>
                </a:solidFill>
              </a:rPr>
              <a:t>	</a:t>
            </a:r>
            <a:r>
              <a:rPr lang="en-US" sz="5400" b="1" dirty="0" smtClean="0">
                <a:solidFill>
                  <a:schemeClr val="bg1"/>
                </a:solidFill>
              </a:rPr>
              <a:t>    so </a:t>
            </a:r>
            <a:r>
              <a:rPr lang="en-US" sz="5400" b="1" dirty="0">
                <a:solidFill>
                  <a:schemeClr val="bg1"/>
                </a:solidFill>
              </a:rPr>
              <a:t>we can learn from them. </a:t>
            </a:r>
            <a:endParaRPr lang="en-US" sz="5400" b="1" dirty="0" smtClean="0">
              <a:solidFill>
                <a:schemeClr val="bg1"/>
              </a:solidFill>
            </a:endParaRPr>
          </a:p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Luke 18:9-17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“Like a Child”</a:t>
            </a:r>
          </a:p>
          <a:p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33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179</Words>
  <Application>Microsoft Office PowerPoint</Application>
  <PresentationFormat>Custom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Soeter</dc:creator>
  <cp:lastModifiedBy>projector</cp:lastModifiedBy>
  <cp:revision>8</cp:revision>
  <dcterms:created xsi:type="dcterms:W3CDTF">2018-02-25T00:42:06Z</dcterms:created>
  <dcterms:modified xsi:type="dcterms:W3CDTF">2018-03-11T15:57:21Z</dcterms:modified>
</cp:coreProperties>
</file>