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8" r:id="rId3"/>
    <p:sldId id="259" r:id="rId4"/>
    <p:sldId id="260" r:id="rId5"/>
    <p:sldId id="261" r:id="rId6"/>
    <p:sldId id="266" r:id="rId7"/>
    <p:sldId id="263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349"/>
    <p:restoredTop sz="94613"/>
  </p:normalViewPr>
  <p:slideViewPr>
    <p:cSldViewPr snapToGrid="0" snapToObjects="1">
      <p:cViewPr varScale="1">
        <p:scale>
          <a:sx n="78" d="100"/>
          <a:sy n="78" d="100"/>
        </p:scale>
        <p:origin x="-114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411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14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375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08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415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773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33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03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98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883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728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97121-C4A4-124C-B485-C539AC5D2118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080A8-D3ED-7042-8BB0-3D271D7E98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944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27459"/>
            <a:ext cx="9144000" cy="254520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Luke 17:1-10</a:t>
            </a:r>
          </a:p>
          <a:p>
            <a:pPr algn="l"/>
            <a:r>
              <a:rPr lang="en-US" sz="8600" b="1" dirty="0" smtClean="0">
                <a:solidFill>
                  <a:schemeClr val="bg1"/>
                </a:solidFill>
              </a:rPr>
              <a:t>Faith, Forgiveness</a:t>
            </a:r>
          </a:p>
          <a:p>
            <a:pPr algn="l"/>
            <a:r>
              <a:rPr lang="en-US" sz="8600" b="1" dirty="0">
                <a:solidFill>
                  <a:schemeClr val="bg1"/>
                </a:solidFill>
              </a:rPr>
              <a:t> </a:t>
            </a:r>
            <a:r>
              <a:rPr lang="en-US" sz="8600" b="1" dirty="0" smtClean="0">
                <a:solidFill>
                  <a:schemeClr val="bg1"/>
                </a:solidFill>
              </a:rPr>
              <a:t>         and Humility</a:t>
            </a:r>
            <a:endParaRPr lang="en-US" sz="86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44291" y="676986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solidFill>
                  <a:schemeClr val="bg1"/>
                </a:solidFill>
              </a:rPr>
              <a:t>Jesus, His Spirit, His Mission</a:t>
            </a:r>
          </a:p>
          <a:p>
            <a:pPr algn="r"/>
            <a:r>
              <a:rPr lang="en-US" sz="4000" b="1" dirty="0" smtClean="0">
                <a:solidFill>
                  <a:schemeClr val="bg1"/>
                </a:solidFill>
              </a:rPr>
              <a:t>Luke &amp; Acts 17/52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301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999" y="2682082"/>
            <a:ext cx="10227733" cy="2855118"/>
          </a:xfrm>
        </p:spPr>
        <p:txBody>
          <a:bodyPr>
            <a:noAutofit/>
          </a:bodyPr>
          <a:lstStyle/>
          <a:p>
            <a:pPr marL="1028700" indent="-1028700" algn="l">
              <a:buAutoNum type="romanUcPeriod"/>
            </a:pPr>
            <a:r>
              <a:rPr lang="en-US" sz="5400" b="1" u="sng" dirty="0">
                <a:solidFill>
                  <a:schemeClr val="bg1"/>
                </a:solidFill>
              </a:rPr>
              <a:t> </a:t>
            </a:r>
            <a:r>
              <a:rPr lang="en-US" sz="5400" b="1" u="sng" dirty="0" smtClean="0">
                <a:solidFill>
                  <a:schemeClr val="bg1"/>
                </a:solidFill>
              </a:rPr>
              <a:t>               </a:t>
            </a:r>
            <a:r>
              <a:rPr lang="en-US" sz="5400" b="1" dirty="0" smtClean="0">
                <a:solidFill>
                  <a:schemeClr val="bg1"/>
                </a:solidFill>
              </a:rPr>
              <a:t> is the hallmark of a disciple; don’t cause others to </a:t>
            </a:r>
            <a:r>
              <a:rPr lang="en-US" sz="5400" b="1" u="sng" dirty="0" smtClean="0">
                <a:solidFill>
                  <a:schemeClr val="bg1"/>
                </a:solidFill>
              </a:rPr>
              <a:t>			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Faith, Forgiveness, &amp; Humility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2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800" y="2764897"/>
            <a:ext cx="9144000" cy="2569104"/>
          </a:xfrm>
        </p:spPr>
        <p:txBody>
          <a:bodyPr>
            <a:noAutofit/>
          </a:bodyPr>
          <a:lstStyle/>
          <a:p>
            <a:pPr marL="914400" indent="-914400" algn="l">
              <a:buAutoNum type="arabicPeriod"/>
            </a:pPr>
            <a:r>
              <a:rPr lang="en-US" sz="5400" b="1" u="sng" dirty="0" smtClean="0">
                <a:solidFill>
                  <a:schemeClr val="accent4"/>
                </a:solidFill>
              </a:rPr>
              <a:t>Humility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is the hallmark of a disciple; don’t cause others to </a:t>
            </a:r>
            <a:r>
              <a:rPr lang="en-US" sz="5400" b="1" u="sng" dirty="0" smtClean="0">
                <a:solidFill>
                  <a:schemeClr val="accent4"/>
                </a:solidFill>
              </a:rPr>
              <a:t>stumble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</p:txBody>
      </p:sp>
    </p:spTree>
    <p:extLst>
      <p:ext uri="{BB962C8B-B14F-4D97-AF65-F5344CB8AC3E}">
        <p14:creationId xmlns="" xmlns:p14="http://schemas.microsoft.com/office/powerpoint/2010/main" val="14755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601200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II. Be ready to </a:t>
            </a:r>
            <a:r>
              <a:rPr lang="en-US" sz="5400" b="1" u="sng" dirty="0">
                <a:solidFill>
                  <a:schemeClr val="bg1"/>
                </a:solidFill>
              </a:rPr>
              <a:t>				</a:t>
            </a:r>
            <a:r>
              <a:rPr lang="en-US" sz="5400" b="1" u="sng" dirty="0" smtClean="0">
                <a:solidFill>
                  <a:schemeClr val="bg1"/>
                </a:solidFill>
              </a:rPr>
              <a:t>                 </a:t>
            </a:r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</a:rPr>
              <a:t>              and </a:t>
            </a:r>
            <a:r>
              <a:rPr lang="en-US" sz="5400" b="1" u="sng" dirty="0" smtClean="0">
                <a:solidFill>
                  <a:schemeClr val="bg1"/>
                </a:solidFill>
              </a:rPr>
              <a:t>				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133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601200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chemeClr val="bg1"/>
                </a:solidFill>
              </a:rPr>
              <a:t>II. Be ready to </a:t>
            </a:r>
            <a:r>
              <a:rPr lang="en-US" sz="5400" b="1" u="sng" dirty="0" smtClean="0">
                <a:solidFill>
                  <a:schemeClr val="accent4"/>
                </a:solidFill>
              </a:rPr>
              <a:t>correct</a:t>
            </a:r>
            <a:r>
              <a:rPr lang="en-US" sz="5400" b="1" u="sng" dirty="0" smtClean="0">
                <a:solidFill>
                  <a:schemeClr val="bg1"/>
                </a:solidFill>
              </a:rPr>
              <a:t>                 </a:t>
            </a:r>
            <a:endParaRPr lang="en-US" sz="5400" b="1" dirty="0">
              <a:solidFill>
                <a:schemeClr val="bg1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               and </a:t>
            </a:r>
            <a:r>
              <a:rPr lang="en-US" sz="5400" b="1" u="sng" dirty="0">
                <a:solidFill>
                  <a:schemeClr val="bg1"/>
                </a:solidFill>
              </a:rPr>
              <a:t>	</a:t>
            </a:r>
            <a:r>
              <a:rPr lang="en-US" sz="5400" b="1" u="sng" dirty="0" smtClean="0">
                <a:solidFill>
                  <a:schemeClr val="accent4"/>
                </a:solidFill>
              </a:rPr>
              <a:t>forgive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11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133" y="3323696"/>
            <a:ext cx="10583334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III. Recognize your own </a:t>
            </a:r>
            <a:r>
              <a:rPr lang="en-US" sz="5400" b="1" u="sng" dirty="0" smtClean="0">
                <a:solidFill>
                  <a:schemeClr val="bg1"/>
                </a:solidFill>
              </a:rPr>
              <a:t>			     ;</a:t>
            </a: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seek to grow in </a:t>
            </a:r>
            <a:r>
              <a:rPr lang="en-US" sz="5400" b="1" u="sng" dirty="0" smtClean="0">
                <a:solidFill>
                  <a:schemeClr val="bg1"/>
                </a:solidFill>
              </a:rPr>
              <a:t>			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26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8933" y="3297197"/>
            <a:ext cx="10363200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chemeClr val="bg1"/>
                </a:solidFill>
              </a:rPr>
              <a:t>III. Recognize your own </a:t>
            </a:r>
            <a:r>
              <a:rPr lang="en-US" sz="5400" b="1" u="sng" dirty="0" smtClean="0">
                <a:solidFill>
                  <a:schemeClr val="accent4"/>
                </a:solidFill>
              </a:rPr>
              <a:t>weakness</a:t>
            </a:r>
            <a:r>
              <a:rPr lang="en-US" sz="5400" b="1" dirty="0" smtClean="0">
                <a:solidFill>
                  <a:schemeClr val="accent4"/>
                </a:solidFill>
              </a:rPr>
              <a:t> ;</a:t>
            </a:r>
            <a:endParaRPr lang="en-US" sz="5400" b="1" u="sng" dirty="0">
              <a:solidFill>
                <a:schemeClr val="accent4"/>
              </a:solidFill>
            </a:endParaRPr>
          </a:p>
          <a:p>
            <a:pPr algn="l"/>
            <a:r>
              <a:rPr lang="en-US" sz="5400" b="1" dirty="0">
                <a:solidFill>
                  <a:schemeClr val="bg1"/>
                </a:solidFill>
              </a:rPr>
              <a:t>seek to grow in </a:t>
            </a:r>
            <a:r>
              <a:rPr lang="en-US" sz="5400" b="1" u="sng" dirty="0" smtClean="0">
                <a:solidFill>
                  <a:schemeClr val="accent4"/>
                </a:solidFill>
              </a:rPr>
              <a:t>faith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  <a:endParaRPr lang="en-US" sz="5400" b="1" dirty="0">
              <a:solidFill>
                <a:schemeClr val="bg1"/>
              </a:solidFill>
            </a:endParaRPr>
          </a:p>
          <a:p>
            <a:pPr algn="l"/>
            <a:endParaRPr lang="en-US" sz="5400" b="1" dirty="0" smtClean="0">
              <a:solidFill>
                <a:schemeClr val="bg1"/>
              </a:solidFill>
            </a:endParaRP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</p:txBody>
      </p:sp>
    </p:spTree>
    <p:extLst>
      <p:ext uri="{BB962C8B-B14F-4D97-AF65-F5344CB8AC3E}">
        <p14:creationId xmlns="" xmlns:p14="http://schemas.microsoft.com/office/powerpoint/2010/main" val="17797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39922"/>
            <a:ext cx="9601200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IV.  Be prepared to reject </a:t>
            </a:r>
            <a:r>
              <a:rPr lang="en-US" sz="5400" b="1" u="sng" dirty="0" smtClean="0">
                <a:solidFill>
                  <a:schemeClr val="bg1"/>
                </a:solidFill>
              </a:rPr>
              <a:t>			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62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39922"/>
            <a:ext cx="9601200" cy="1655762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IV.  Be prepared to reject </a:t>
            </a:r>
            <a:r>
              <a:rPr lang="en-US" sz="5400" b="1" u="sng" dirty="0" smtClean="0">
                <a:solidFill>
                  <a:schemeClr val="accent4"/>
                </a:solidFill>
              </a:rPr>
              <a:t>honor</a:t>
            </a:r>
            <a:r>
              <a:rPr lang="en-US" sz="5400" b="1" dirty="0" smtClean="0">
                <a:solidFill>
                  <a:schemeClr val="bg1"/>
                </a:solidFill>
              </a:rPr>
              <a:t>.</a:t>
            </a:r>
          </a:p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>
                <a:solidFill>
                  <a:schemeClr val="bg1"/>
                </a:solidFill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8234" y="460643"/>
            <a:ext cx="6567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Luke 17:1-10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Faith, Forgiveness, &amp; Humility</a:t>
            </a:r>
          </a:p>
          <a:p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3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156</Words>
  <Application>Microsoft Office PowerPoint</Application>
  <PresentationFormat>Custom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Soeter</dc:creator>
  <cp:lastModifiedBy> </cp:lastModifiedBy>
  <cp:revision>6</cp:revision>
  <dcterms:created xsi:type="dcterms:W3CDTF">2018-02-25T00:42:06Z</dcterms:created>
  <dcterms:modified xsi:type="dcterms:W3CDTF">2018-03-04T14:21:39Z</dcterms:modified>
</cp:coreProperties>
</file>