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6" r:id="rId8"/>
    <p:sldId id="268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91"/>
    <p:restoredTop sz="94613"/>
  </p:normalViewPr>
  <p:slideViewPr>
    <p:cSldViewPr snapToGrid="0" snapToObjects="1">
      <p:cViewPr varScale="1">
        <p:scale>
          <a:sx n="86" d="100"/>
          <a:sy n="86" d="100"/>
        </p:scale>
        <p:origin x="-66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411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4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375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08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415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773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3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03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98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883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728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44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93204"/>
            <a:ext cx="9144000" cy="1655762"/>
          </a:xfrm>
        </p:spPr>
        <p:txBody>
          <a:bodyPr>
            <a:noAutofit/>
          </a:bodyPr>
          <a:lstStyle/>
          <a:p>
            <a:pPr marL="914400" indent="-914400" algn="l">
              <a:buAutoNum type="arabicPeriod"/>
            </a:pPr>
            <a:r>
              <a:rPr lang="en-US" sz="5400" b="1" dirty="0" smtClean="0">
                <a:solidFill>
                  <a:schemeClr val="bg1"/>
                </a:solidFill>
              </a:rPr>
              <a:t>Use your money to buy</a:t>
            </a: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2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82189"/>
            <a:ext cx="9144000" cy="1655762"/>
          </a:xfrm>
        </p:spPr>
        <p:txBody>
          <a:bodyPr>
            <a:noAutofit/>
          </a:bodyPr>
          <a:lstStyle/>
          <a:p>
            <a:pPr marL="914400" indent="-914400" algn="l">
              <a:buAutoNum type="arabicPeriod"/>
            </a:pPr>
            <a:r>
              <a:rPr lang="en-US" sz="5400" b="1" dirty="0" smtClean="0">
                <a:solidFill>
                  <a:schemeClr val="bg1"/>
                </a:solidFill>
              </a:rPr>
              <a:t>Use your money to buy</a:t>
            </a: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</a:t>
            </a:r>
            <a:r>
              <a:rPr lang="en-US" sz="5400" b="1" dirty="0" smtClean="0">
                <a:solidFill>
                  <a:schemeClr val="accent4"/>
                </a:solidFill>
              </a:rPr>
              <a:t>heavenly friends.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5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38120"/>
            <a:ext cx="9601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2. Circumstances don’t determine faithfulness,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33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601200" cy="3026271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2. Circumstances don’t determine faithfulness,</a:t>
            </a:r>
          </a:p>
          <a:p>
            <a:pPr algn="l"/>
            <a:r>
              <a:rPr lang="en-US" sz="5400" b="1" dirty="0" smtClean="0">
                <a:solidFill>
                  <a:schemeClr val="accent4"/>
                </a:solidFill>
              </a:rPr>
              <a:t>Character </a:t>
            </a:r>
            <a:r>
              <a:rPr lang="en-US" sz="5400" b="1" dirty="0" smtClean="0">
                <a:solidFill>
                  <a:schemeClr val="bg1"/>
                </a:solidFill>
              </a:rPr>
              <a:t>does.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1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85998"/>
            <a:ext cx="9601200" cy="1655762"/>
          </a:xfrm>
        </p:spPr>
        <p:txBody>
          <a:bodyPr>
            <a:noAutofit/>
          </a:bodyPr>
          <a:lstStyle/>
          <a:p>
            <a:r>
              <a:rPr lang="en-US" sz="5400" b="1" baseline="0" dirty="0" smtClean="0">
                <a:solidFill>
                  <a:schemeClr val="bg1"/>
                </a:solidFill>
              </a:rPr>
              <a:t>3. Serving God and money at the</a:t>
            </a:r>
          </a:p>
          <a:p>
            <a:r>
              <a:rPr lang="en-US" sz="5400" b="1" dirty="0">
                <a:solidFill>
                  <a:schemeClr val="bg1"/>
                </a:solidFill>
              </a:rPr>
              <a:t>s</a:t>
            </a:r>
            <a:r>
              <a:rPr lang="en-US" sz="5400" b="1" baseline="0" dirty="0" smtClean="0">
                <a:solidFill>
                  <a:schemeClr val="bg1"/>
                </a:solidFill>
              </a:rPr>
              <a:t>ame time is impossible. So how </a:t>
            </a: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c</a:t>
            </a:r>
            <a:r>
              <a:rPr lang="en-US" sz="5400" b="1" baseline="0" dirty="0" smtClean="0">
                <a:solidFill>
                  <a:schemeClr val="bg1"/>
                </a:solidFill>
              </a:rPr>
              <a:t>an I objectively measure whom I serve?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85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85255"/>
            <a:ext cx="9601200" cy="4271478"/>
          </a:xfrm>
        </p:spPr>
        <p:txBody>
          <a:bodyPr>
            <a:noAutofit/>
          </a:bodyPr>
          <a:lstStyle/>
          <a:p>
            <a:pPr algn="l"/>
            <a:r>
              <a:rPr lang="en-US" sz="5400" b="1" baseline="0" dirty="0" smtClean="0">
                <a:solidFill>
                  <a:schemeClr val="bg1"/>
                </a:solidFill>
              </a:rPr>
              <a:t>God vs. Money:	</a:t>
            </a:r>
          </a:p>
          <a:p>
            <a:pPr marL="1143000" lvl="1" indent="-685800" algn="l">
              <a:buFont typeface="Wingdings" charset="2"/>
              <a:buChar char="Ø"/>
            </a:pPr>
            <a:r>
              <a:rPr lang="en-US" sz="5000" b="1" baseline="0" dirty="0" smtClean="0">
                <a:solidFill>
                  <a:schemeClr val="bg1"/>
                </a:solidFill>
              </a:rPr>
              <a:t>Which occupies my </a:t>
            </a:r>
            <a:r>
              <a:rPr lang="en-US" sz="5000" b="1" baseline="0" dirty="0" smtClean="0">
                <a:solidFill>
                  <a:schemeClr val="accent4"/>
                </a:solidFill>
              </a:rPr>
              <a:t>mind</a:t>
            </a:r>
          </a:p>
          <a:p>
            <a:pPr algn="l"/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2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85255"/>
            <a:ext cx="9601200" cy="4403680"/>
          </a:xfrm>
        </p:spPr>
        <p:txBody>
          <a:bodyPr>
            <a:noAutofit/>
          </a:bodyPr>
          <a:lstStyle/>
          <a:p>
            <a:pPr algn="l"/>
            <a:r>
              <a:rPr lang="en-US" sz="5400" b="1" baseline="0" dirty="0" smtClean="0">
                <a:solidFill>
                  <a:schemeClr val="bg1"/>
                </a:solidFill>
              </a:rPr>
              <a:t>God vs. Money:	</a:t>
            </a:r>
          </a:p>
          <a:p>
            <a:pPr marL="1143000" lvl="1" indent="-685800" algn="l">
              <a:buFont typeface="Wingdings" charset="2"/>
              <a:buChar char="Ø"/>
            </a:pPr>
            <a:r>
              <a:rPr lang="en-US" sz="5000" b="1" baseline="0" dirty="0" smtClean="0">
                <a:solidFill>
                  <a:schemeClr val="bg1"/>
                </a:solidFill>
              </a:rPr>
              <a:t>Which occupies my </a:t>
            </a:r>
            <a:r>
              <a:rPr lang="en-US" sz="5000" b="1" baseline="0" dirty="0" smtClean="0">
                <a:solidFill>
                  <a:schemeClr val="accent4"/>
                </a:solidFill>
              </a:rPr>
              <a:t>mind</a:t>
            </a:r>
          </a:p>
          <a:p>
            <a:pPr marL="685800" indent="-685800">
              <a:buFont typeface="Wingdings" charset="2"/>
              <a:buChar char="Ø"/>
            </a:pPr>
            <a:r>
              <a:rPr lang="en-US" sz="5400" b="1" baseline="0" dirty="0" smtClean="0">
                <a:solidFill>
                  <a:schemeClr val="bg1"/>
                </a:solidFill>
              </a:rPr>
              <a:t>Which is easier to release </a:t>
            </a:r>
            <a:r>
              <a:rPr lang="mr-IN" sz="5400" b="1" baseline="0" dirty="0" smtClean="0">
                <a:solidFill>
                  <a:schemeClr val="bg1"/>
                </a:solidFill>
              </a:rPr>
              <a:t>–</a:t>
            </a:r>
            <a:r>
              <a:rPr lang="en-US" sz="5400" b="1" baseline="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5400" b="1" baseline="0" dirty="0" smtClean="0">
                <a:solidFill>
                  <a:schemeClr val="bg1"/>
                </a:solidFill>
              </a:rPr>
              <a:t>    	 my </a:t>
            </a:r>
            <a:r>
              <a:rPr lang="en-US" sz="5400" b="1" baseline="0" dirty="0" smtClean="0">
                <a:solidFill>
                  <a:schemeClr val="accent4"/>
                </a:solidFill>
              </a:rPr>
              <a:t>toys </a:t>
            </a:r>
            <a:r>
              <a:rPr lang="en-US" sz="5400" b="1" baseline="0" dirty="0" smtClean="0">
                <a:solidFill>
                  <a:schemeClr val="bg1"/>
                </a:solidFill>
              </a:rPr>
              <a:t>or my money</a:t>
            </a:r>
          </a:p>
          <a:p>
            <a:pPr algn="l"/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2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85255"/>
            <a:ext cx="9601200" cy="4304528"/>
          </a:xfrm>
        </p:spPr>
        <p:txBody>
          <a:bodyPr>
            <a:noAutofit/>
          </a:bodyPr>
          <a:lstStyle/>
          <a:p>
            <a:pPr algn="l"/>
            <a:r>
              <a:rPr lang="en-US" sz="5400" b="1" baseline="0" dirty="0" smtClean="0">
                <a:solidFill>
                  <a:schemeClr val="bg1"/>
                </a:solidFill>
              </a:rPr>
              <a:t>God vs. Money:	</a:t>
            </a:r>
          </a:p>
          <a:p>
            <a:pPr marL="1143000" lvl="1" indent="-685800" algn="l">
              <a:buFont typeface="Wingdings" charset="2"/>
              <a:buChar char="Ø"/>
            </a:pPr>
            <a:r>
              <a:rPr lang="en-US" sz="5000" b="1" baseline="0" dirty="0" smtClean="0">
                <a:solidFill>
                  <a:schemeClr val="bg1"/>
                </a:solidFill>
              </a:rPr>
              <a:t>Which occupies my </a:t>
            </a:r>
            <a:r>
              <a:rPr lang="en-US" sz="5000" b="1" baseline="0" dirty="0" smtClean="0">
                <a:solidFill>
                  <a:schemeClr val="accent4"/>
                </a:solidFill>
              </a:rPr>
              <a:t>mind</a:t>
            </a:r>
          </a:p>
          <a:p>
            <a:pPr marL="685800" indent="-685800">
              <a:buFont typeface="Wingdings" charset="2"/>
              <a:buChar char="Ø"/>
            </a:pPr>
            <a:r>
              <a:rPr lang="en-US" sz="5400" b="1" baseline="0" dirty="0" smtClean="0">
                <a:solidFill>
                  <a:schemeClr val="bg1"/>
                </a:solidFill>
              </a:rPr>
              <a:t>Which is easier to release </a:t>
            </a:r>
            <a:r>
              <a:rPr lang="mr-IN" sz="5400" b="1" baseline="0" dirty="0" smtClean="0">
                <a:solidFill>
                  <a:schemeClr val="bg1"/>
                </a:solidFill>
              </a:rPr>
              <a:t>–</a:t>
            </a:r>
            <a:r>
              <a:rPr lang="en-US" sz="5400" b="1" baseline="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5400" b="1" baseline="0" dirty="0" smtClean="0">
                <a:solidFill>
                  <a:schemeClr val="bg1"/>
                </a:solidFill>
              </a:rPr>
              <a:t>    	 </a:t>
            </a:r>
            <a:r>
              <a:rPr lang="en-US" sz="5400" b="1" baseline="0" smtClean="0">
                <a:solidFill>
                  <a:schemeClr val="bg1"/>
                </a:solidFill>
              </a:rPr>
              <a:t>my </a:t>
            </a:r>
            <a:r>
              <a:rPr lang="en-US" sz="5400" b="1" smtClean="0">
                <a:solidFill>
                  <a:schemeClr val="accent4"/>
                </a:solidFill>
              </a:rPr>
              <a:t>pra</a:t>
            </a:r>
            <a:r>
              <a:rPr lang="en-US" sz="5400" b="1" baseline="0" smtClean="0">
                <a:solidFill>
                  <a:schemeClr val="accent4"/>
                </a:solidFill>
              </a:rPr>
              <a:t>yers </a:t>
            </a:r>
            <a:r>
              <a:rPr lang="en-US" sz="5400" b="1" baseline="0" dirty="0" smtClean="0">
                <a:solidFill>
                  <a:schemeClr val="bg1"/>
                </a:solidFill>
              </a:rPr>
              <a:t>or my money</a:t>
            </a:r>
          </a:p>
          <a:p>
            <a:pPr marL="1143000" lvl="1" indent="-685800" algn="l">
              <a:buFont typeface="Wingdings" charset="2"/>
              <a:buChar char="Ø"/>
            </a:pPr>
            <a:r>
              <a:rPr lang="en-US" sz="5000" b="1" dirty="0" smtClean="0">
                <a:solidFill>
                  <a:schemeClr val="bg1"/>
                </a:solidFill>
              </a:rPr>
              <a:t>Where is my </a:t>
            </a:r>
            <a:r>
              <a:rPr lang="en-US" sz="5000" b="1" dirty="0" smtClean="0">
                <a:solidFill>
                  <a:schemeClr val="accent4"/>
                </a:solidFill>
              </a:rPr>
              <a:t>reward</a:t>
            </a:r>
            <a:endParaRPr lang="en-US" sz="5000" b="1" dirty="0" smtClean="0">
              <a:solidFill>
                <a:schemeClr val="bg1"/>
              </a:solidFill>
            </a:endParaRPr>
          </a:p>
          <a:p>
            <a:pPr algn="l"/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16:1-13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Mastering Money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2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27459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Luke 16:1-13</a:t>
            </a:r>
          </a:p>
          <a:p>
            <a:pPr algn="l"/>
            <a:r>
              <a:rPr lang="en-US" sz="8600" b="1" dirty="0" smtClean="0">
                <a:solidFill>
                  <a:schemeClr val="bg1"/>
                </a:solidFill>
              </a:rPr>
              <a:t>Mastering Money</a:t>
            </a:r>
            <a:endParaRPr lang="en-US" sz="86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5571" y="676986"/>
            <a:ext cx="81257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0" b="1" dirty="0" smtClean="0">
                <a:solidFill>
                  <a:schemeClr val="bg1"/>
                </a:solidFill>
              </a:rPr>
              <a:t>Jesus, His Spirit, His Mission</a:t>
            </a:r>
          </a:p>
          <a:p>
            <a:pPr algn="r"/>
            <a:r>
              <a:rPr lang="en-US" sz="5000" b="1" dirty="0" smtClean="0">
                <a:solidFill>
                  <a:schemeClr val="bg1"/>
                </a:solidFill>
              </a:rPr>
              <a:t>Luke &amp; Acts 16/52</a:t>
            </a:r>
            <a:endParaRPr lang="en-US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129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113</Words>
  <Application>Microsoft Office PowerPoint</Application>
  <PresentationFormat>Custom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Soeter</dc:creator>
  <cp:lastModifiedBy> </cp:lastModifiedBy>
  <cp:revision>5</cp:revision>
  <dcterms:created xsi:type="dcterms:W3CDTF">2018-02-25T00:42:06Z</dcterms:created>
  <dcterms:modified xsi:type="dcterms:W3CDTF">2018-03-04T14:16:27Z</dcterms:modified>
</cp:coreProperties>
</file>