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1" r:id="rId2"/>
    <p:sldId id="308" r:id="rId3"/>
    <p:sldId id="309" r:id="rId4"/>
    <p:sldId id="310" r:id="rId5"/>
    <p:sldId id="302" r:id="rId6"/>
    <p:sldId id="303" r:id="rId7"/>
    <p:sldId id="271" r:id="rId8"/>
    <p:sldId id="304" r:id="rId9"/>
    <p:sldId id="272" r:id="rId10"/>
    <p:sldId id="305" r:id="rId11"/>
    <p:sldId id="273" r:id="rId12"/>
    <p:sldId id="274" r:id="rId13"/>
    <p:sldId id="307" r:id="rId14"/>
    <p:sldId id="27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9"/>
    <p:restoredTop sz="94613"/>
  </p:normalViewPr>
  <p:slideViewPr>
    <p:cSldViewPr snapToGrid="0" snapToObjects="1">
      <p:cViewPr varScale="1">
        <p:scale>
          <a:sx n="77" d="100"/>
          <a:sy n="77" d="100"/>
        </p:scale>
        <p:origin x="-84" y="-3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4952" y="2309765"/>
            <a:ext cx="9144000" cy="4168528"/>
          </a:xfrm>
        </p:spPr>
        <p:txBody>
          <a:bodyPr/>
          <a:lstStyle/>
          <a:p>
            <a:pPr algn="ctr"/>
            <a:r>
              <a:rPr lang="en-US" sz="4800" b="1" dirty="0" smtClean="0">
                <a:solidFill>
                  <a:schemeClr val="accent6"/>
                </a:solidFill>
              </a:rPr>
              <a:t>Luke 14:1-14</a:t>
            </a:r>
            <a:r>
              <a:rPr lang="en-US" dirty="0" smtClean="0">
                <a:solidFill>
                  <a:schemeClr val="accent6"/>
                </a:solidFill>
              </a:rPr>
              <a:t/>
            </a:r>
            <a:br>
              <a:rPr lang="en-US" dirty="0" smtClean="0">
                <a:solidFill>
                  <a:schemeClr val="accent6"/>
                </a:solidFill>
              </a:rPr>
            </a:br>
            <a:r>
              <a:rPr lang="en-US" dirty="0" smtClean="0">
                <a:solidFill>
                  <a:schemeClr val="accent6"/>
                </a:solidFill>
              </a:rPr>
              <a:t>What Does God </a:t>
            </a:r>
            <a:br>
              <a:rPr lang="en-US" dirty="0" smtClean="0">
                <a:solidFill>
                  <a:schemeClr val="accent6"/>
                </a:solidFill>
              </a:rPr>
            </a:br>
            <a:r>
              <a:rPr lang="en-US" dirty="0" smtClean="0">
                <a:solidFill>
                  <a:schemeClr val="accent6"/>
                </a:solidFill>
              </a:rPr>
              <a:t>Want from Me?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1724"/>
            <a:ext cx="9144000" cy="1311578"/>
          </a:xfrm>
        </p:spPr>
        <p:txBody>
          <a:bodyPr/>
          <a:lstStyle/>
          <a:p>
            <a:r>
              <a:rPr lang="en-US" b="1" dirty="0" smtClean="0">
                <a:solidFill>
                  <a:schemeClr val="accent6"/>
                </a:solidFill>
              </a:rPr>
              <a:t>Jesus, His Spirit and His Church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Luke-Acts:  14/52</a:t>
            </a:r>
            <a:endParaRPr lang="en-US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0479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007" y="911225"/>
            <a:ext cx="1065871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dirty="0">
                <a:solidFill>
                  <a:schemeClr val="accent6"/>
                </a:solidFill>
              </a:rPr>
              <a:t>3. In relationship with God, I can understand:   He wants me to rest from </a:t>
            </a:r>
            <a:r>
              <a:rPr lang="en-US" sz="6000" b="1" u="sng" dirty="0" smtClean="0">
                <a:solidFill>
                  <a:schemeClr val="accent6"/>
                </a:solidFill>
              </a:rPr>
              <a:t>		</a:t>
            </a:r>
            <a:r>
              <a:rPr lang="en-US" sz="6000" b="1" u="sng" dirty="0">
                <a:solidFill>
                  <a:schemeClr val="accent6"/>
                </a:solidFill>
              </a:rPr>
              <a:t> </a:t>
            </a:r>
            <a:r>
              <a:rPr lang="en-US" sz="6000" b="1" dirty="0">
                <a:solidFill>
                  <a:schemeClr val="accent6"/>
                </a:solidFill>
              </a:rPr>
              <a:t> </a:t>
            </a:r>
            <a:r>
              <a:rPr lang="en-US" sz="6000" b="1" dirty="0" smtClean="0">
                <a:solidFill>
                  <a:schemeClr val="accent6"/>
                </a:solidFill>
              </a:rPr>
              <a:t>on </a:t>
            </a:r>
            <a:r>
              <a:rPr lang="en-US" sz="6000" b="1" dirty="0">
                <a:solidFill>
                  <a:schemeClr val="accent6"/>
                </a:solidFill>
              </a:rPr>
              <a:t>the Sabbath, but not from </a:t>
            </a:r>
            <a:r>
              <a:rPr lang="en-US" sz="6000" b="1" u="sng" dirty="0">
                <a:solidFill>
                  <a:schemeClr val="accent6"/>
                </a:solidFill>
              </a:rPr>
              <a:t>	</a:t>
            </a:r>
            <a:r>
              <a:rPr lang="en-US" sz="6000" b="1" u="sng" dirty="0" smtClean="0">
                <a:solidFill>
                  <a:schemeClr val="accent6"/>
                </a:solidFill>
              </a:rPr>
              <a:t>	</a:t>
            </a:r>
          </a:p>
          <a:p>
            <a:pPr marL="0" indent="0">
              <a:buNone/>
            </a:pPr>
            <a:r>
              <a:rPr lang="en-US" sz="6000" b="1" u="sng" dirty="0">
                <a:solidFill>
                  <a:schemeClr val="accent6"/>
                </a:solidFill>
              </a:rPr>
              <a:t>	</a:t>
            </a:r>
            <a:r>
              <a:rPr lang="en-US" sz="6000" b="1" u="sng" dirty="0" smtClean="0">
                <a:solidFill>
                  <a:schemeClr val="accent6"/>
                </a:solidFill>
              </a:rPr>
              <a:t>	</a:t>
            </a:r>
            <a:r>
              <a:rPr lang="en-US" sz="5200" b="1" dirty="0" smtClean="0">
                <a:solidFill>
                  <a:schemeClr val="accent6"/>
                </a:solidFill>
              </a:rPr>
              <a:t>. </a:t>
            </a:r>
            <a:endParaRPr lang="en-US" sz="5200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6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7599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007" y="911225"/>
            <a:ext cx="1023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dirty="0">
                <a:solidFill>
                  <a:schemeClr val="accent6"/>
                </a:solidFill>
              </a:rPr>
              <a:t>3. In relationship with God, I can understand:   He wants me to rest from </a:t>
            </a:r>
            <a:r>
              <a:rPr lang="en-US" sz="6000" b="1" u="sng" dirty="0">
                <a:solidFill>
                  <a:schemeClr val="accent6"/>
                </a:solidFill>
              </a:rPr>
              <a:t>work</a:t>
            </a:r>
            <a:r>
              <a:rPr lang="en-US" sz="6000" b="1" dirty="0">
                <a:solidFill>
                  <a:schemeClr val="accent6"/>
                </a:solidFill>
              </a:rPr>
              <a:t> on the Sabbath, but not from </a:t>
            </a:r>
            <a:r>
              <a:rPr lang="en-US" sz="6000" b="1" u="sng" dirty="0">
                <a:solidFill>
                  <a:schemeClr val="accent6"/>
                </a:solidFill>
              </a:rPr>
              <a:t>doing good</a:t>
            </a:r>
            <a:r>
              <a:rPr lang="en-US" sz="6000" b="1" dirty="0">
                <a:solidFill>
                  <a:schemeClr val="accent6"/>
                </a:solidFill>
              </a:rPr>
              <a:t>. </a:t>
            </a:r>
            <a:endParaRPr lang="en-US" sz="6000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6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663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1120000" y="1438167"/>
            <a:ext cx="1023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i="1" dirty="0">
                <a:solidFill>
                  <a:schemeClr val="accent6"/>
                </a:solidFill>
              </a:rPr>
              <a:t>As for the rest of you, dear brothers and sisters, never get tired of doing good.    </a:t>
            </a:r>
            <a:endParaRPr lang="en-US" sz="6000" b="1" i="1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6000" b="1" i="1" dirty="0">
                <a:solidFill>
                  <a:schemeClr val="accent6"/>
                </a:solidFill>
              </a:rPr>
              <a:t>	</a:t>
            </a:r>
            <a:r>
              <a:rPr lang="en-US" sz="6000" b="1" i="1" dirty="0" smtClean="0">
                <a:solidFill>
                  <a:schemeClr val="accent6"/>
                </a:solidFill>
              </a:rPr>
              <a:t>	    – </a:t>
            </a:r>
            <a:r>
              <a:rPr lang="en-US" sz="6000" b="1" i="1" dirty="0">
                <a:solidFill>
                  <a:schemeClr val="accent6"/>
                </a:solidFill>
              </a:rPr>
              <a:t>2 Thessalonians 3.13</a:t>
            </a:r>
            <a:endParaRPr lang="en-US" sz="6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3077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097205"/>
            <a:ext cx="1023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dirty="0" smtClean="0">
                <a:solidFill>
                  <a:schemeClr val="accent6"/>
                </a:solidFill>
              </a:rPr>
              <a:t>4. </a:t>
            </a:r>
            <a:r>
              <a:rPr lang="en-US" sz="6000" b="1" u="sng" dirty="0" smtClean="0">
                <a:solidFill>
                  <a:schemeClr val="accent6"/>
                </a:solidFill>
              </a:rPr>
              <a:t>				</a:t>
            </a:r>
            <a:r>
              <a:rPr lang="en-US" sz="6000" b="1" dirty="0" smtClean="0">
                <a:solidFill>
                  <a:schemeClr val="accent6"/>
                </a:solidFill>
              </a:rPr>
              <a:t>is </a:t>
            </a:r>
            <a:r>
              <a:rPr lang="en-US" sz="6000" b="1" dirty="0">
                <a:solidFill>
                  <a:schemeClr val="accent6"/>
                </a:solidFill>
              </a:rPr>
              <a:t>at the heart of holiness should make us more fit for </a:t>
            </a:r>
            <a:r>
              <a:rPr lang="en-US" sz="6000" b="1" u="sng" dirty="0" smtClean="0">
                <a:solidFill>
                  <a:schemeClr val="accent6"/>
                </a:solidFill>
              </a:rPr>
              <a:t>			</a:t>
            </a:r>
            <a:r>
              <a:rPr lang="en-US" sz="6000" b="1" dirty="0" smtClean="0">
                <a:solidFill>
                  <a:schemeClr val="accent6"/>
                </a:solidFill>
              </a:rPr>
              <a:t>, </a:t>
            </a:r>
            <a:r>
              <a:rPr lang="en-US" sz="6000" b="1" dirty="0">
                <a:solidFill>
                  <a:schemeClr val="accent6"/>
                </a:solidFill>
              </a:rPr>
              <a:t>not above </a:t>
            </a:r>
            <a:endParaRPr lang="en-US" sz="6000" b="1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6000" b="1" u="sng" dirty="0" smtClean="0">
                <a:solidFill>
                  <a:schemeClr val="accent6"/>
                </a:solidFill>
              </a:rPr>
              <a:t>		</a:t>
            </a:r>
            <a:r>
              <a:rPr lang="en-US" sz="6000" b="1" dirty="0" smtClean="0">
                <a:solidFill>
                  <a:schemeClr val="accent6"/>
                </a:solidFill>
              </a:rPr>
              <a:t>. </a:t>
            </a:r>
            <a:endParaRPr lang="en-US" sz="6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1636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097205"/>
            <a:ext cx="1023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dirty="0">
                <a:solidFill>
                  <a:schemeClr val="accent6"/>
                </a:solidFill>
              </a:rPr>
              <a:t>4. </a:t>
            </a:r>
            <a:r>
              <a:rPr lang="en-US" sz="6000" b="1" u="sng" dirty="0">
                <a:solidFill>
                  <a:schemeClr val="accent6"/>
                </a:solidFill>
              </a:rPr>
              <a:t>Humility</a:t>
            </a:r>
            <a:r>
              <a:rPr lang="en-US" sz="6000" b="1" dirty="0">
                <a:solidFill>
                  <a:schemeClr val="accent6"/>
                </a:solidFill>
              </a:rPr>
              <a:t> is at the heart of holiness should make us more fit for </a:t>
            </a:r>
            <a:r>
              <a:rPr lang="en-US" sz="6000" b="1" u="sng" dirty="0">
                <a:solidFill>
                  <a:schemeClr val="accent6"/>
                </a:solidFill>
              </a:rPr>
              <a:t>serving</a:t>
            </a:r>
            <a:r>
              <a:rPr lang="en-US" sz="6000" b="1" dirty="0">
                <a:solidFill>
                  <a:schemeClr val="accent6"/>
                </a:solidFill>
              </a:rPr>
              <a:t>, not above </a:t>
            </a:r>
            <a:r>
              <a:rPr lang="en-US" sz="6000" b="1" u="sng" dirty="0">
                <a:solidFill>
                  <a:schemeClr val="accent6"/>
                </a:solidFill>
              </a:rPr>
              <a:t>serving</a:t>
            </a:r>
            <a:r>
              <a:rPr lang="en-US" sz="6000" b="1" dirty="0">
                <a:solidFill>
                  <a:schemeClr val="accent6"/>
                </a:solidFill>
              </a:rPr>
              <a:t>. </a:t>
            </a:r>
            <a:endParaRPr lang="en-US" sz="6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9546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chemeClr val="accent6"/>
                </a:solidFill>
              </a:rPr>
              <a:t>The most important question of our lives: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8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1164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chemeClr val="accent6"/>
                </a:solidFill>
              </a:rPr>
              <a:t>The most important question of our lives: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800" b="1" dirty="0">
              <a:solidFill>
                <a:schemeClr val="accent6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chemeClr val="accent6"/>
                </a:solidFill>
              </a:rPr>
              <a:t>“Who is Jesus of Nazareth?”</a:t>
            </a:r>
            <a:endParaRPr lang="en-US" sz="48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1706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chemeClr val="accent6"/>
                </a:solidFill>
              </a:rPr>
              <a:t>“Who is Jesus of Nazareth?”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800" b="1" dirty="0">
              <a:solidFill>
                <a:schemeClr val="accent6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4800" b="1" dirty="0">
                <a:solidFill>
                  <a:schemeClr val="accent6"/>
                </a:solidFill>
              </a:rPr>
              <a:t>Leads to: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800" b="1" dirty="0">
              <a:solidFill>
                <a:schemeClr val="accent6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schemeClr val="accent6"/>
                </a:solidFill>
              </a:rPr>
              <a:t> </a:t>
            </a:r>
            <a:r>
              <a:rPr lang="en-US" sz="4800" b="1" dirty="0" smtClean="0">
                <a:solidFill>
                  <a:schemeClr val="accent6"/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xmlns="" val="156603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chemeClr val="accent6"/>
                </a:solidFill>
              </a:rPr>
              <a:t>“Who is Jesus of Nazareth?”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800" b="1" dirty="0">
              <a:solidFill>
                <a:schemeClr val="accent6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4800" b="1" dirty="0">
                <a:solidFill>
                  <a:schemeClr val="accent6"/>
                </a:solidFill>
              </a:rPr>
              <a:t>Leads to: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800" b="1" dirty="0">
              <a:solidFill>
                <a:schemeClr val="accent6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schemeClr val="accent6"/>
                </a:solidFill>
              </a:rPr>
              <a:t> </a:t>
            </a:r>
            <a:r>
              <a:rPr lang="en-US" sz="4800" b="1" dirty="0" smtClean="0">
                <a:solidFill>
                  <a:schemeClr val="accent6"/>
                </a:solidFill>
              </a:rPr>
              <a:t>   What does it mean to follow Him?</a:t>
            </a:r>
          </a:p>
        </p:txBody>
      </p:sp>
    </p:spTree>
    <p:extLst>
      <p:ext uri="{BB962C8B-B14F-4D97-AF65-F5344CB8AC3E}">
        <p14:creationId xmlns:p14="http://schemas.microsoft.com/office/powerpoint/2010/main" xmlns="" val="1127926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007" y="632254"/>
            <a:ext cx="10674210" cy="5861535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6000" b="1" dirty="0" smtClean="0">
                <a:solidFill>
                  <a:schemeClr val="accent6"/>
                </a:solidFill>
              </a:rPr>
              <a:t>We </a:t>
            </a:r>
            <a:r>
              <a:rPr lang="en-US" sz="6000" b="1" dirty="0">
                <a:solidFill>
                  <a:schemeClr val="accent6"/>
                </a:solidFill>
              </a:rPr>
              <a:t>are all always being </a:t>
            </a:r>
            <a:endParaRPr lang="en-US" sz="6000" b="1" u="sng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6000" b="1" u="sng" dirty="0" smtClean="0">
                <a:solidFill>
                  <a:schemeClr val="accent6"/>
                </a:solidFill>
              </a:rPr>
              <a:t>				</a:t>
            </a:r>
            <a:r>
              <a:rPr lang="en-US" sz="6000" b="1" dirty="0" smtClean="0">
                <a:solidFill>
                  <a:schemeClr val="accent6"/>
                </a:solidFill>
              </a:rPr>
              <a:t>. </a:t>
            </a:r>
          </a:p>
          <a:p>
            <a:pPr marL="0" indent="0">
              <a:buNone/>
            </a:pPr>
            <a:endParaRPr lang="en-US" sz="6000" b="1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6000" b="1" dirty="0" smtClean="0">
                <a:solidFill>
                  <a:schemeClr val="accent6"/>
                </a:solidFill>
              </a:rPr>
              <a:t>But </a:t>
            </a:r>
            <a:r>
              <a:rPr lang="en-US" sz="6000" b="1" dirty="0">
                <a:solidFill>
                  <a:schemeClr val="accent6"/>
                </a:solidFill>
              </a:rPr>
              <a:t>too often we are more </a:t>
            </a:r>
            <a:r>
              <a:rPr lang="en-US" sz="6000" b="1" dirty="0" smtClean="0">
                <a:solidFill>
                  <a:schemeClr val="accent6"/>
                </a:solidFill>
              </a:rPr>
              <a:t>concerned </a:t>
            </a:r>
            <a:r>
              <a:rPr lang="en-US" sz="6000" b="1" dirty="0">
                <a:solidFill>
                  <a:schemeClr val="accent6"/>
                </a:solidFill>
              </a:rPr>
              <a:t>about what </a:t>
            </a:r>
            <a:r>
              <a:rPr lang="en-US" sz="6000" b="1" u="sng" dirty="0" smtClean="0">
                <a:solidFill>
                  <a:schemeClr val="accent6"/>
                </a:solidFill>
              </a:rPr>
              <a:t>			</a:t>
            </a:r>
            <a:endParaRPr lang="en-US" sz="6000" b="1" u="sng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6000" b="1" dirty="0" smtClean="0">
                <a:solidFill>
                  <a:schemeClr val="accent6"/>
                </a:solidFill>
              </a:rPr>
              <a:t>think </a:t>
            </a:r>
            <a:r>
              <a:rPr lang="en-US" sz="6000" b="1" dirty="0">
                <a:solidFill>
                  <a:schemeClr val="accent6"/>
                </a:solidFill>
              </a:rPr>
              <a:t>than what </a:t>
            </a:r>
            <a:r>
              <a:rPr lang="en-US" sz="6000" b="1" u="sng" dirty="0" smtClean="0">
                <a:solidFill>
                  <a:schemeClr val="accent6"/>
                </a:solidFill>
              </a:rPr>
              <a:t>			</a:t>
            </a:r>
            <a:r>
              <a:rPr lang="en-US" sz="6000" b="1" dirty="0" smtClean="0">
                <a:solidFill>
                  <a:schemeClr val="accent6"/>
                </a:solidFill>
              </a:rPr>
              <a:t>thinks</a:t>
            </a:r>
            <a:r>
              <a:rPr lang="en-US" sz="6000" b="1" dirty="0">
                <a:solidFill>
                  <a:schemeClr val="accent6"/>
                </a:solidFill>
              </a:rPr>
              <a:t>.</a:t>
            </a:r>
            <a:endParaRPr lang="en-US" sz="6000" dirty="0">
              <a:solidFill>
                <a:schemeClr val="accent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1574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007" y="632255"/>
            <a:ext cx="10233800" cy="5657334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sz="6000" b="1" dirty="0" smtClean="0">
                <a:solidFill>
                  <a:schemeClr val="accent6"/>
                </a:solidFill>
              </a:rPr>
              <a:t>We </a:t>
            </a:r>
            <a:r>
              <a:rPr lang="en-US" sz="6000" b="1" dirty="0">
                <a:solidFill>
                  <a:schemeClr val="accent6"/>
                </a:solidFill>
              </a:rPr>
              <a:t>are all always being </a:t>
            </a:r>
            <a:r>
              <a:rPr lang="en-US" sz="6000" b="1" u="sng" dirty="0">
                <a:solidFill>
                  <a:schemeClr val="accent6"/>
                </a:solidFill>
              </a:rPr>
              <a:t>watched</a:t>
            </a:r>
            <a:r>
              <a:rPr lang="en-US" sz="6000" b="1" dirty="0" smtClean="0">
                <a:solidFill>
                  <a:schemeClr val="accent6"/>
                </a:solidFill>
              </a:rPr>
              <a:t>. </a:t>
            </a:r>
            <a:r>
              <a:rPr lang="en-US" sz="6000" b="1" dirty="0" smtClean="0">
                <a:solidFill>
                  <a:schemeClr val="accent6"/>
                </a:solidFill>
              </a:rPr>
              <a:t/>
            </a:r>
            <a:br>
              <a:rPr lang="en-US" sz="6000" b="1" dirty="0" smtClean="0">
                <a:solidFill>
                  <a:schemeClr val="accent6"/>
                </a:solidFill>
              </a:rPr>
            </a:br>
            <a:r>
              <a:rPr lang="en-US" sz="6000" b="1" dirty="0" smtClean="0">
                <a:solidFill>
                  <a:schemeClr val="accent6"/>
                </a:solidFill>
              </a:rPr>
              <a:t/>
            </a:r>
            <a:br>
              <a:rPr lang="en-US" sz="6000" b="1" dirty="0" smtClean="0">
                <a:solidFill>
                  <a:schemeClr val="accent6"/>
                </a:solidFill>
              </a:rPr>
            </a:br>
            <a:r>
              <a:rPr lang="en-US" sz="6000" b="1" dirty="0" smtClean="0">
                <a:solidFill>
                  <a:schemeClr val="accent6"/>
                </a:solidFill>
              </a:rPr>
              <a:t>But </a:t>
            </a:r>
            <a:r>
              <a:rPr lang="en-US" sz="6000" b="1" dirty="0">
                <a:solidFill>
                  <a:schemeClr val="accent6"/>
                </a:solidFill>
              </a:rPr>
              <a:t>too often we are more </a:t>
            </a:r>
            <a:r>
              <a:rPr lang="en-US" sz="6000" b="1" dirty="0" smtClean="0">
                <a:solidFill>
                  <a:schemeClr val="accent6"/>
                </a:solidFill>
              </a:rPr>
              <a:t>concerned </a:t>
            </a:r>
            <a:r>
              <a:rPr lang="en-US" sz="6000" b="1" dirty="0">
                <a:solidFill>
                  <a:schemeClr val="accent6"/>
                </a:solidFill>
              </a:rPr>
              <a:t>about what </a:t>
            </a:r>
            <a:r>
              <a:rPr lang="en-US" sz="6000" b="1" u="sng" dirty="0">
                <a:solidFill>
                  <a:schemeClr val="accent6"/>
                </a:solidFill>
              </a:rPr>
              <a:t>people </a:t>
            </a:r>
            <a:r>
              <a:rPr lang="en-US" sz="6000" b="1" dirty="0">
                <a:solidFill>
                  <a:schemeClr val="accent6"/>
                </a:solidFill>
              </a:rPr>
              <a:t>think than what </a:t>
            </a:r>
            <a:r>
              <a:rPr lang="en-US" sz="6000" b="1" u="sng" dirty="0">
                <a:solidFill>
                  <a:schemeClr val="accent6"/>
                </a:solidFill>
              </a:rPr>
              <a:t>God</a:t>
            </a:r>
            <a:r>
              <a:rPr lang="en-US" sz="6000" b="1" dirty="0">
                <a:solidFill>
                  <a:schemeClr val="accent6"/>
                </a:solidFill>
              </a:rPr>
              <a:t> thinks.</a:t>
            </a:r>
            <a:endParaRPr lang="en-US" sz="6000" dirty="0">
              <a:solidFill>
                <a:schemeClr val="accent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411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020" y="849232"/>
            <a:ext cx="102338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6000" b="1" dirty="0">
                <a:solidFill>
                  <a:schemeClr val="accent6"/>
                </a:solidFill>
              </a:rPr>
              <a:t>2. Religion moves into the realm of </a:t>
            </a:r>
            <a:r>
              <a:rPr lang="en-US" sz="6000" b="1" u="sng" dirty="0" smtClean="0">
                <a:solidFill>
                  <a:schemeClr val="accent6"/>
                </a:solidFill>
              </a:rPr>
              <a:t>				</a:t>
            </a:r>
            <a:r>
              <a:rPr lang="en-US" sz="6000" b="1" dirty="0" smtClean="0">
                <a:solidFill>
                  <a:schemeClr val="accent6"/>
                </a:solidFill>
              </a:rPr>
              <a:t> </a:t>
            </a:r>
            <a:r>
              <a:rPr lang="en-US" sz="6000" b="1" dirty="0">
                <a:solidFill>
                  <a:schemeClr val="accent6"/>
                </a:solidFill>
              </a:rPr>
              <a:t>when I seek to know and understand the One who writes the rules. (Mark 2:25-28)</a:t>
            </a:r>
            <a:endParaRPr lang="en-US" sz="6000" dirty="0">
              <a:solidFill>
                <a:schemeClr val="accent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5317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020" y="849232"/>
            <a:ext cx="102338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6000" b="1" dirty="0">
                <a:solidFill>
                  <a:schemeClr val="accent6"/>
                </a:solidFill>
              </a:rPr>
              <a:t>2. Religion moves into the realm of </a:t>
            </a:r>
            <a:r>
              <a:rPr lang="en-US" sz="6000" b="1" u="sng" dirty="0">
                <a:solidFill>
                  <a:schemeClr val="accent6"/>
                </a:solidFill>
              </a:rPr>
              <a:t>relationship</a:t>
            </a:r>
            <a:r>
              <a:rPr lang="en-US" sz="6000" b="1" dirty="0">
                <a:solidFill>
                  <a:schemeClr val="accent6"/>
                </a:solidFill>
              </a:rPr>
              <a:t> when I seek to know and understand the One who writes the rules. (Mark 2:25-28)</a:t>
            </a:r>
            <a:endParaRPr lang="en-US" sz="6000" dirty="0">
              <a:solidFill>
                <a:schemeClr val="accent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90600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624</TotalTime>
  <Words>199</Words>
  <Application>Microsoft Office PowerPoint</Application>
  <PresentationFormat>Custom</PresentationFormat>
  <Paragraphs>33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Depth</vt:lpstr>
      <vt:lpstr>Luke 14:1-14 What Does God  Want from Me?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Saved by Jesus… And His Friends</dc:title>
  <dc:creator>Matt Soeter</dc:creator>
  <cp:lastModifiedBy> </cp:lastModifiedBy>
  <cp:revision>11</cp:revision>
  <dcterms:created xsi:type="dcterms:W3CDTF">2017-11-12T14:30:25Z</dcterms:created>
  <dcterms:modified xsi:type="dcterms:W3CDTF">2018-02-06T03:42:10Z</dcterms:modified>
</cp:coreProperties>
</file>