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0" r:id="rId2"/>
    <p:sldId id="261" r:id="rId3"/>
    <p:sldId id="265" r:id="rId4"/>
    <p:sldId id="262" r:id="rId5"/>
    <p:sldId id="266" r:id="rId6"/>
    <p:sldId id="263" r:id="rId7"/>
    <p:sldId id="268" r:id="rId8"/>
    <p:sldId id="269" r:id="rId9"/>
    <p:sldId id="275" r:id="rId10"/>
    <p:sldId id="270" r:id="rId11"/>
    <p:sldId id="274" r:id="rId12"/>
    <p:sldId id="267" r:id="rId13"/>
    <p:sldId id="271" r:id="rId14"/>
    <p:sldId id="276" r:id="rId15"/>
    <p:sldId id="272" r:id="rId16"/>
    <p:sldId id="277" r:id="rId17"/>
    <p:sldId id="273" r:id="rId18"/>
    <p:sldId id="278" r:id="rId19"/>
    <p:sldId id="279" r:id="rId20"/>
    <p:sldId id="282" r:id="rId21"/>
    <p:sldId id="280" r:id="rId22"/>
    <p:sldId id="281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2958" autoAdjust="0"/>
  </p:normalViewPr>
  <p:slideViewPr>
    <p:cSldViewPr>
      <p:cViewPr varScale="1">
        <p:scale>
          <a:sx n="102" d="100"/>
          <a:sy n="102" d="100"/>
        </p:scale>
        <p:origin x="-102" y="-3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0"/>
            <a:ext cx="8229600" cy="2438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Kingdom of God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Luke 13:18-21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Where was (is) the King</a:t>
            </a:r>
            <a:r>
              <a:rPr lang="en-US" sz="4400" b="1" dirty="0" smtClean="0"/>
              <a:t>?</a:t>
            </a: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In their minds, the Kingdom </a:t>
            </a:r>
            <a:endParaRPr lang="en-US" sz="4400" dirty="0" smtClean="0"/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was </a:t>
            </a:r>
            <a:r>
              <a:rPr lang="en-US" sz="4400" b="1" i="1" u="sng" dirty="0" smtClean="0"/>
              <a:t>external</a:t>
            </a:r>
            <a:r>
              <a:rPr lang="en-US" sz="4400" dirty="0" smtClean="0"/>
              <a:t>.  (Mk 10:37)</a:t>
            </a: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Where was (is) the King</a:t>
            </a:r>
            <a:r>
              <a:rPr lang="en-US" sz="4400" b="1" dirty="0" smtClean="0"/>
              <a:t>?</a:t>
            </a: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en-US" sz="4400" dirty="0" smtClean="0"/>
              <a:t>We ask, </a:t>
            </a:r>
            <a:r>
              <a:rPr lang="en-US" sz="4400" dirty="0" smtClean="0"/>
              <a:t>“</a:t>
            </a:r>
            <a:r>
              <a:rPr lang="en-US" sz="4400" dirty="0" smtClean="0"/>
              <a:t>Are you a King?” </a:t>
            </a:r>
            <a:endParaRPr lang="en-US" sz="4400" dirty="0" smtClean="0"/>
          </a:p>
          <a:p>
            <a:pPr lvl="0" algn="ctr">
              <a:spcBef>
                <a:spcPct val="0"/>
              </a:spcBef>
            </a:pPr>
            <a:r>
              <a:rPr lang="en-US" sz="4400" dirty="0" smtClean="0"/>
              <a:t>– </a:t>
            </a:r>
            <a:r>
              <a:rPr lang="en-US" sz="4400" dirty="0" smtClean="0"/>
              <a:t>Pilate (J. 18:33)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r>
              <a:rPr lang="en-US" b="1" dirty="0" smtClean="0"/>
              <a:t>The Kingdom is a Mustard Seed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57750"/>
          </a:xfrm>
        </p:spPr>
        <p:txBody>
          <a:bodyPr anchor="t">
            <a:normAutofit/>
          </a:bodyPr>
          <a:lstStyle/>
          <a:p>
            <a:pPr lvl="0"/>
            <a:r>
              <a:rPr lang="en-US" b="1" dirty="0" smtClean="0"/>
              <a:t>The Kingdom is a Mustard </a:t>
            </a:r>
            <a:r>
              <a:rPr lang="en-US" b="1" dirty="0" smtClean="0"/>
              <a:t>Seed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It was the </a:t>
            </a:r>
            <a:r>
              <a:rPr lang="en-US" b="1" i="1" u="sng" dirty="0" smtClean="0"/>
              <a:t>             </a:t>
            </a:r>
            <a:r>
              <a:rPr lang="en-US" dirty="0" smtClean="0"/>
              <a:t>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it became the </a:t>
            </a:r>
            <a:r>
              <a:rPr lang="en-US" b="1" i="1" u="sng" dirty="0" smtClean="0"/>
              <a:t>            </a:t>
            </a:r>
            <a:r>
              <a:rPr lang="en-US" dirty="0" smtClean="0"/>
              <a:t>. 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Mt 17:20</a:t>
            </a:r>
            <a:r>
              <a:rPr lang="en-US" dirty="0" smtClean="0"/>
              <a:t>)                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57750"/>
          </a:xfrm>
        </p:spPr>
        <p:txBody>
          <a:bodyPr anchor="t">
            <a:normAutofit/>
          </a:bodyPr>
          <a:lstStyle/>
          <a:p>
            <a:pPr lvl="0"/>
            <a:r>
              <a:rPr lang="en-US" b="1" dirty="0" smtClean="0"/>
              <a:t>The Kingdom is a Mustard </a:t>
            </a:r>
            <a:r>
              <a:rPr lang="en-US" b="1" dirty="0" smtClean="0"/>
              <a:t>Seed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It was the </a:t>
            </a:r>
            <a:r>
              <a:rPr lang="en-US" b="1" i="1" u="sng" dirty="0" smtClean="0"/>
              <a:t>smallest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smtClean="0"/>
              <a:t>     it became the </a:t>
            </a:r>
            <a:r>
              <a:rPr lang="en-US" b="1" i="1" u="sng" dirty="0" smtClean="0"/>
              <a:t>largest</a:t>
            </a:r>
            <a:r>
              <a:rPr lang="en-US" dirty="0" smtClean="0"/>
              <a:t>.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Mt </a:t>
            </a:r>
            <a:r>
              <a:rPr lang="en-US" smtClean="0"/>
              <a:t>17:20</a:t>
            </a:r>
            <a:r>
              <a:rPr lang="en-US" smtClean="0"/>
              <a:t>)                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r>
              <a:rPr lang="en-US" b="1" dirty="0" smtClean="0"/>
              <a:t>The Kingdom is a Mustard </a:t>
            </a:r>
            <a:r>
              <a:rPr lang="en-US" b="1" dirty="0" smtClean="0"/>
              <a:t>Seed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This is the </a:t>
            </a:r>
            <a:r>
              <a:rPr lang="en-US" b="1" i="1" u="sng" dirty="0" smtClean="0"/>
              <a:t>       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b="1" i="1" u="sng" dirty="0" smtClean="0"/>
              <a:t>           </a:t>
            </a:r>
            <a:r>
              <a:rPr lang="en-US" dirty="0" smtClean="0"/>
              <a:t> growth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r>
              <a:rPr lang="en-US" b="1" dirty="0" smtClean="0"/>
              <a:t>The Kingdom is a Mustard </a:t>
            </a:r>
            <a:r>
              <a:rPr lang="en-US" b="1" dirty="0" smtClean="0"/>
              <a:t>Seed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This is the </a:t>
            </a:r>
            <a:r>
              <a:rPr lang="en-US" b="1" i="1" u="sng" dirty="0" smtClean="0"/>
              <a:t>external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b="1" i="1" u="sng" dirty="0" smtClean="0"/>
              <a:t>future</a:t>
            </a:r>
            <a:r>
              <a:rPr lang="en-US" dirty="0" smtClean="0"/>
              <a:t> growth.</a:t>
            </a:r>
            <a:r>
              <a:rPr lang="en-US" b="1" dirty="0" smtClean="0"/>
              <a:t>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8550"/>
          </a:xfrm>
        </p:spPr>
        <p:txBody>
          <a:bodyPr anchor="t"/>
          <a:lstStyle/>
          <a:p>
            <a:pPr lvl="0"/>
            <a:r>
              <a:rPr lang="en-US" b="1" dirty="0" smtClean="0"/>
              <a:t>The Kingdom is a Mustard </a:t>
            </a:r>
            <a:r>
              <a:rPr lang="en-US" b="1" dirty="0" smtClean="0"/>
              <a:t>Seed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Many of are prophecies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smtClean="0"/>
              <a:t>the future (</a:t>
            </a:r>
            <a:r>
              <a:rPr lang="en-US" dirty="0" err="1" smtClean="0"/>
              <a:t>eg</a:t>
            </a:r>
            <a:r>
              <a:rPr lang="en-US" dirty="0" smtClean="0"/>
              <a:t>, Rev. 11.15)</a:t>
            </a:r>
            <a:br>
              <a:rPr lang="en-US" dirty="0" smtClean="0"/>
            </a:br>
            <a:r>
              <a:rPr lang="en-US" b="1" dirty="0" smtClean="0"/>
              <a:t> 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4" cstate="print">
            <a:extLst>
              <a:ext uri="{28A0092B-C50C-407E-A947-70E740481C1C}">
                <a14:useLocalDpi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5029200" y="3028950"/>
            <a:ext cx="3962400" cy="2419350"/>
          </a:xfrm>
          <a:prstGeom prst="rect">
            <a:avLst/>
          </a:prstGeom>
          <a:effectLst>
            <a:softEdge rad="381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The Kingdom is </a:t>
            </a:r>
            <a:r>
              <a:rPr lang="en-US" sz="4400" b="1" dirty="0" smtClean="0"/>
              <a:t>Leaven</a:t>
            </a: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The Kingdom is </a:t>
            </a:r>
            <a:r>
              <a:rPr lang="en-US" sz="4400" b="1" dirty="0" smtClean="0"/>
              <a:t>Leaven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This is the </a:t>
            </a:r>
            <a:r>
              <a:rPr lang="en-US" sz="4400" b="1" i="1" u="sng" dirty="0" smtClean="0"/>
              <a:t>             </a:t>
            </a:r>
            <a:r>
              <a:rPr lang="en-US" sz="4400" dirty="0" smtClean="0"/>
              <a:t>, </a:t>
            </a:r>
          </a:p>
          <a:p>
            <a:pPr algn="ctr">
              <a:spcBef>
                <a:spcPct val="0"/>
              </a:spcBef>
            </a:pPr>
            <a:r>
              <a:rPr lang="en-US" sz="4400" b="1" i="1" u="sng" dirty="0" smtClean="0"/>
              <a:t>             </a:t>
            </a:r>
            <a:r>
              <a:rPr lang="en-US" sz="4400" dirty="0" smtClean="0"/>
              <a:t> </a:t>
            </a:r>
            <a:r>
              <a:rPr lang="en-US" sz="4400" dirty="0" smtClean="0"/>
              <a:t>Kingdom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Then Jesus asked,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</a:t>
            </a:r>
            <a:r>
              <a:rPr lang="en-US" b="1" dirty="0" smtClean="0"/>
              <a:t>What is the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kingdom </a:t>
            </a:r>
            <a:r>
              <a:rPr lang="en-US" b="1" dirty="0" smtClean="0"/>
              <a:t>of God like?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What </a:t>
            </a:r>
            <a:r>
              <a:rPr lang="en-US" b="1" dirty="0" smtClean="0"/>
              <a:t>shall I compare it to?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The Kingdom is </a:t>
            </a:r>
            <a:r>
              <a:rPr lang="en-US" sz="4400" b="1" dirty="0" smtClean="0"/>
              <a:t>Leaven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algn="ctr">
              <a:spcBef>
                <a:spcPct val="0"/>
              </a:spcBef>
            </a:pPr>
            <a:r>
              <a:rPr lang="en-US" sz="4400" smtClean="0"/>
              <a:t>This is the </a:t>
            </a:r>
            <a:r>
              <a:rPr lang="en-US" sz="4400" b="1" i="1" u="sng" smtClean="0"/>
              <a:t>present</a:t>
            </a:r>
            <a:r>
              <a:rPr lang="en-US" sz="4400" smtClean="0"/>
              <a:t>, </a:t>
            </a:r>
            <a:endParaRPr lang="en-US" sz="4400" smtClean="0"/>
          </a:p>
          <a:p>
            <a:pPr algn="ctr">
              <a:spcBef>
                <a:spcPct val="0"/>
              </a:spcBef>
            </a:pPr>
            <a:r>
              <a:rPr lang="en-US" sz="4400" b="1" i="1" u="sng" smtClean="0"/>
              <a:t>internal</a:t>
            </a:r>
            <a:r>
              <a:rPr lang="en-US" sz="4400" smtClean="0"/>
              <a:t> </a:t>
            </a:r>
            <a:r>
              <a:rPr lang="en-US" sz="4400" smtClean="0"/>
              <a:t>Kingdom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The Kingdom is </a:t>
            </a:r>
            <a:r>
              <a:rPr lang="en-US" sz="4400" b="1" dirty="0" smtClean="0"/>
              <a:t>Leaven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/>
            <a:r>
              <a:rPr lang="en-US" sz="4400" dirty="0" smtClean="0"/>
              <a:t>The Kingdom is </a:t>
            </a:r>
            <a:endParaRPr lang="en-US" sz="4400" dirty="0" smtClean="0"/>
          </a:p>
          <a:p>
            <a:pPr lvl="0" algn="ctr"/>
            <a:r>
              <a:rPr lang="en-US" sz="4400" dirty="0" smtClean="0"/>
              <a:t>all </a:t>
            </a:r>
            <a:r>
              <a:rPr lang="en-US" sz="4400" dirty="0" smtClean="0"/>
              <a:t>about influence</a:t>
            </a:r>
            <a:r>
              <a:rPr lang="en-US" sz="4400" b="1" dirty="0" smtClean="0"/>
              <a:t>. </a:t>
            </a:r>
            <a:endParaRPr lang="en-US" sz="4400" dirty="0" smtClean="0"/>
          </a:p>
          <a:p>
            <a:r>
              <a:rPr lang="en-US" sz="4400" b="1" dirty="0" smtClean="0"/>
              <a:t>     </a:t>
            </a:r>
            <a:r>
              <a:rPr lang="en-US" sz="4400" i="1" dirty="0" smtClean="0"/>
              <a:t>exempli gratia </a:t>
            </a:r>
            <a:r>
              <a:rPr lang="en-US" sz="4400" i="1" dirty="0" err="1" smtClean="0"/>
              <a:t>negans</a:t>
            </a:r>
            <a:r>
              <a:rPr lang="en-US" sz="4400" dirty="0" smtClean="0"/>
              <a:t> – L. 12.1</a:t>
            </a:r>
            <a:endParaRPr lang="en-US" sz="4400" b="1" dirty="0" smtClean="0"/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70535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The Kingdom is </a:t>
            </a:r>
            <a:r>
              <a:rPr lang="en-US" sz="4400" b="1" dirty="0" smtClean="0"/>
              <a:t>Leaven</a:t>
            </a:r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Christianity in the world today</a:t>
            </a:r>
            <a:r>
              <a:rPr lang="en-US" sz="4400" dirty="0" smtClean="0"/>
              <a:t>:</a:t>
            </a:r>
          </a:p>
          <a:p>
            <a:pPr lvl="1"/>
            <a:r>
              <a:rPr lang="en-US" sz="3200" dirty="0" smtClean="0"/>
              <a:t>95% of the world has a translation of </a:t>
            </a:r>
            <a:r>
              <a:rPr lang="en-US" sz="3200" dirty="0" smtClean="0"/>
              <a:t>Bible.</a:t>
            </a:r>
            <a:endParaRPr lang="en-US" sz="3200" dirty="0" smtClean="0"/>
          </a:p>
          <a:p>
            <a:pPr lvl="1"/>
            <a:r>
              <a:rPr lang="en-US" sz="3200" dirty="0" smtClean="0"/>
              <a:t>100-200 million new believers in China.</a:t>
            </a:r>
          </a:p>
          <a:p>
            <a:pPr lvl="1"/>
            <a:r>
              <a:rPr lang="en-US" sz="3200" dirty="0" smtClean="0"/>
              <a:t>1500 new churches every day.</a:t>
            </a:r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  </a:t>
            </a:r>
            <a:endParaRPr lang="en-US" sz="4400" dirty="0" smtClean="0"/>
          </a:p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394335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It is like a mustard seed, which a man took and planted in his garden. It grew and became a tree, and the birds perched in its branches.”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Again he asked, 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</a:t>
            </a:r>
            <a:r>
              <a:rPr lang="en-US" b="1" dirty="0" smtClean="0"/>
              <a:t>What shall I compare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 smtClean="0"/>
              <a:t>kingdom of God to? 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It is like yeast that a woman took and mixed into about sixty pounds of flour until it worked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all </a:t>
            </a:r>
            <a:r>
              <a:rPr lang="en-US" b="1" dirty="0" smtClean="0"/>
              <a:t>through the dough.”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Where was (is) the King?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41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>
              <a:spcBef>
                <a:spcPct val="0"/>
              </a:spcBef>
            </a:pPr>
            <a:r>
              <a:rPr lang="en-US" sz="4400" b="1" dirty="0" smtClean="0"/>
              <a:t>Where </a:t>
            </a:r>
            <a:r>
              <a:rPr lang="en-US" sz="4400" b="1" dirty="0" smtClean="0"/>
              <a:t>was (is) </a:t>
            </a:r>
            <a:r>
              <a:rPr lang="en-US" sz="4400" b="1" dirty="0" smtClean="0"/>
              <a:t>the </a:t>
            </a:r>
            <a:r>
              <a:rPr lang="en-US" sz="4400" b="1" dirty="0" smtClean="0"/>
              <a:t>King</a:t>
            </a:r>
            <a:r>
              <a:rPr lang="en-US" sz="4400" b="1" dirty="0" smtClean="0"/>
              <a:t>?</a:t>
            </a:r>
          </a:p>
          <a:p>
            <a:pPr lvl="0" algn="ctr">
              <a:spcBef>
                <a:spcPct val="0"/>
              </a:spcBef>
            </a:pPr>
            <a:endParaRPr lang="en-US" sz="4400" dirty="0" smtClean="0"/>
          </a:p>
          <a:p>
            <a:pPr lvl="0" algn="ctr">
              <a:spcBef>
                <a:spcPct val="0"/>
              </a:spcBef>
            </a:pPr>
            <a:r>
              <a:rPr lang="en-US" sz="4400" dirty="0" smtClean="0"/>
              <a:t>Jesus </a:t>
            </a:r>
            <a:r>
              <a:rPr lang="en-US" sz="4400" dirty="0" smtClean="0"/>
              <a:t>came to preach </a:t>
            </a:r>
            <a:r>
              <a:rPr lang="en-US" sz="4400" dirty="0" smtClean="0"/>
              <a:t>the</a:t>
            </a:r>
          </a:p>
          <a:p>
            <a:pPr lvl="0" algn="ctr">
              <a:spcBef>
                <a:spcPct val="0"/>
              </a:spcBef>
            </a:pPr>
            <a:r>
              <a:rPr lang="en-US" sz="4400" dirty="0" smtClean="0"/>
              <a:t> </a:t>
            </a:r>
            <a:r>
              <a:rPr lang="en-US" sz="4400" b="1" i="1" u="sng" dirty="0" smtClean="0"/>
              <a:t>                           </a:t>
            </a:r>
            <a:r>
              <a:rPr lang="en-US" sz="4400" b="1" i="1" dirty="0" smtClean="0"/>
              <a:t>.</a:t>
            </a:r>
            <a:r>
              <a:rPr lang="en-US" sz="4400" dirty="0" smtClean="0"/>
              <a:t>  </a:t>
            </a:r>
            <a:r>
              <a:rPr lang="en-US" sz="4400" dirty="0" smtClean="0"/>
              <a:t>(L. 4:43)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41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endParaRPr lang="en-US" sz="4400" b="1" dirty="0" smtClean="0"/>
          </a:p>
          <a:p>
            <a:pPr lvl="0" algn="ctr">
              <a:spcBef>
                <a:spcPct val="0"/>
              </a:spcBef>
            </a:pPr>
            <a:r>
              <a:rPr lang="en-US" sz="4400" b="1" dirty="0" smtClean="0"/>
              <a:t>Where </a:t>
            </a:r>
            <a:r>
              <a:rPr lang="en-US" sz="4400" b="1" dirty="0" smtClean="0"/>
              <a:t>was (is) </a:t>
            </a:r>
            <a:r>
              <a:rPr lang="en-US" sz="4400" b="1" dirty="0" smtClean="0"/>
              <a:t>the </a:t>
            </a:r>
            <a:r>
              <a:rPr lang="en-US" sz="4400" b="1" dirty="0" smtClean="0"/>
              <a:t>King</a:t>
            </a:r>
            <a:r>
              <a:rPr lang="en-US" sz="4400" b="1" dirty="0" smtClean="0"/>
              <a:t>?</a:t>
            </a:r>
          </a:p>
          <a:p>
            <a:pPr lvl="0" algn="ctr">
              <a:spcBef>
                <a:spcPct val="0"/>
              </a:spcBef>
            </a:pPr>
            <a:endParaRPr lang="en-US" sz="4400" dirty="0" smtClean="0"/>
          </a:p>
          <a:p>
            <a:pPr lvl="0" algn="ctr">
              <a:spcBef>
                <a:spcPct val="0"/>
              </a:spcBef>
            </a:pPr>
            <a:r>
              <a:rPr lang="en-US" sz="4400" dirty="0" smtClean="0"/>
              <a:t>Jesus </a:t>
            </a:r>
            <a:r>
              <a:rPr lang="en-US" sz="4400" dirty="0" smtClean="0"/>
              <a:t>came to preach the </a:t>
            </a:r>
            <a:r>
              <a:rPr lang="en-US" sz="4400" b="1" i="1" u="sng" dirty="0" smtClean="0"/>
              <a:t>Kingdom</a:t>
            </a:r>
            <a:r>
              <a:rPr lang="en-US" sz="4400" u="sng" dirty="0" smtClean="0"/>
              <a:t> of </a:t>
            </a:r>
            <a:r>
              <a:rPr lang="en-US" sz="4400" b="1" i="1" u="sng" dirty="0" smtClean="0"/>
              <a:t>God</a:t>
            </a:r>
            <a:r>
              <a:rPr lang="en-US" sz="4400" b="1" i="1" dirty="0" smtClean="0"/>
              <a:t>.</a:t>
            </a:r>
            <a:r>
              <a:rPr lang="en-US" sz="4400" dirty="0" smtClean="0"/>
              <a:t>  (L. 4:43)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114550"/>
            <a:ext cx="3810000" cy="285382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40957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en-US" sz="4400" b="1" dirty="0" smtClean="0"/>
              <a:t>Where was (is) the King</a:t>
            </a:r>
            <a:r>
              <a:rPr lang="en-US" sz="4400" b="1" dirty="0" smtClean="0"/>
              <a:t>?</a:t>
            </a:r>
          </a:p>
          <a:p>
            <a:pPr lvl="0" algn="ctr">
              <a:spcBef>
                <a:spcPct val="0"/>
              </a:spcBef>
            </a:pP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In their minds, the Kingdom </a:t>
            </a:r>
            <a:endParaRPr lang="en-US" sz="4400" dirty="0" smtClean="0"/>
          </a:p>
          <a:p>
            <a:pPr algn="ctr">
              <a:spcBef>
                <a:spcPct val="0"/>
              </a:spcBef>
            </a:pPr>
            <a:r>
              <a:rPr lang="en-US" sz="4400" dirty="0" smtClean="0"/>
              <a:t>was </a:t>
            </a:r>
            <a:r>
              <a:rPr lang="en-US" sz="4400" b="1" i="1" u="sng" dirty="0" smtClean="0"/>
              <a:t>               </a:t>
            </a:r>
            <a:r>
              <a:rPr lang="en-US" sz="4400" dirty="0" smtClean="0"/>
              <a:t>.  </a:t>
            </a:r>
            <a:r>
              <a:rPr lang="en-US" sz="4400" dirty="0" smtClean="0"/>
              <a:t>(Mk 10:37)</a:t>
            </a:r>
          </a:p>
          <a:p>
            <a:pPr lvl="0" algn="ctr">
              <a:spcBef>
                <a:spcPct val="0"/>
              </a:spcBef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104</Words>
  <Application>Microsoft Office PowerPoint</Application>
  <PresentationFormat>On-screen Show (16:9)</PresentationFormat>
  <Paragraphs>88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Kingdom of God Luke 13:18-21</vt:lpstr>
      <vt:lpstr> Then Jesus asked,  “What is the  kingdom of God like?  What shall I compare it to?  </vt:lpstr>
      <vt:lpstr> It is like a mustard seed, which a man took and planted in his garden. It grew and became a tree, and the birds perched in its branches.”</vt:lpstr>
      <vt:lpstr> Again he asked,  “What shall I compare  the kingdom of God to? </vt:lpstr>
      <vt:lpstr> It is like yeast that a woman took and mixed into about sixty pounds of flour until it worked  all through the dough.”</vt:lpstr>
      <vt:lpstr> </vt:lpstr>
      <vt:lpstr>Slide 7</vt:lpstr>
      <vt:lpstr>Slide 8</vt:lpstr>
      <vt:lpstr> </vt:lpstr>
      <vt:lpstr> </vt:lpstr>
      <vt:lpstr> </vt:lpstr>
      <vt:lpstr>The Kingdom is a Mustard Seed </vt:lpstr>
      <vt:lpstr>The Kingdom is a Mustard Seed  It was the              ;       it became the             .   (Mt 17:20)                .  </vt:lpstr>
      <vt:lpstr>The Kingdom is a Mustard Seed  It was the smallest;       it became the largest.   (Mt 17:20)                .  </vt:lpstr>
      <vt:lpstr>The Kingdom is a Mustard Seed  This is the         . or             growth. </vt:lpstr>
      <vt:lpstr>The Kingdom is a Mustard Seed  This is the external  or future growth. </vt:lpstr>
      <vt:lpstr>The Kingdom is a Mustard Seed  Many of are prophecies for  in the future (eg, Rev. 11.15) 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72</cp:revision>
  <dcterms:created xsi:type="dcterms:W3CDTF">2015-07-06T21:02:22Z</dcterms:created>
  <dcterms:modified xsi:type="dcterms:W3CDTF">2018-01-28T15:36:49Z</dcterms:modified>
</cp:coreProperties>
</file>