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8" r:id="rId6"/>
    <p:sldId id="271" r:id="rId7"/>
    <p:sldId id="262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43" autoAdjust="0"/>
    <p:restoredTop sz="94660"/>
  </p:normalViewPr>
  <p:slideViewPr>
    <p:cSldViewPr>
      <p:cViewPr varScale="1">
        <p:scale>
          <a:sx n="39" d="100"/>
          <a:sy n="39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CD4B9-DAFB-4281-97DA-1FFD8B3F6ACD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FB1B6-226B-49B2-BDF7-D96E28AC2D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72E8D-07C6-4A82-A576-9F2C89D81CCB}" type="datetimeFigureOut">
              <a:rPr lang="en-US" smtClean="0"/>
              <a:pPr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A965F-6DFC-4DFE-ACEA-C185ECD9C0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mtClean="0"/>
          </a:p>
        </p:txBody>
      </p:sp>
      <p:pic>
        <p:nvPicPr>
          <p:cNvPr id="3076" name="Picture 4" descr="Ephesian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28600"/>
            <a:ext cx="94488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00050"/>
            <a:ext cx="9677400" cy="725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295400" y="1219200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i="1" dirty="0" smtClean="0"/>
              <a:t>“</a:t>
            </a:r>
            <a:r>
              <a:rPr lang="en-US" sz="5400" b="1" i="1" dirty="0" smtClean="0"/>
              <a:t>PURE MUSIC</a:t>
            </a:r>
            <a:r>
              <a:rPr lang="en-US" sz="5400" i="1" dirty="0" smtClean="0"/>
              <a:t>”</a:t>
            </a:r>
            <a:endParaRPr lang="en-US" sz="5400" i="1" dirty="0"/>
          </a:p>
        </p:txBody>
      </p:sp>
      <p:pic>
        <p:nvPicPr>
          <p:cNvPr id="1026" name="Picture 2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1798">
            <a:off x="1291086" y="2353289"/>
            <a:ext cx="3122197" cy="332598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257800" y="2362200"/>
            <a:ext cx="3505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/>
              <a:t>Truth That Sings; </a:t>
            </a:r>
          </a:p>
          <a:p>
            <a:pPr algn="ctr"/>
            <a:r>
              <a:rPr lang="en-US" sz="4400" b="1" i="1" dirty="0" smtClean="0"/>
              <a:t>Doctrine Set to Music</a:t>
            </a:r>
            <a:endParaRPr lang="en-US" sz="44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810000"/>
            <a:ext cx="1933784" cy="206000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143000" y="1143000"/>
            <a:ext cx="403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 smtClean="0"/>
              <a:t>“</a:t>
            </a:r>
            <a:r>
              <a:rPr lang="en-US" sz="4400" b="1" i="1" dirty="0" smtClean="0"/>
              <a:t>PURE MUSIC</a:t>
            </a:r>
            <a:r>
              <a:rPr lang="en-US" sz="4400" i="1" dirty="0" smtClean="0"/>
              <a:t>”</a:t>
            </a:r>
            <a:endParaRPr lang="en-US" sz="44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66800" y="2209800"/>
            <a:ext cx="5410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Ch.1  A Song of Purpose</a:t>
            </a:r>
          </a:p>
          <a:p>
            <a:r>
              <a:rPr lang="en-US" sz="3600" b="1" dirty="0" smtClean="0"/>
              <a:t>Ch. 2 A Song of Grace</a:t>
            </a:r>
          </a:p>
          <a:p>
            <a:r>
              <a:rPr lang="en-US" sz="3600" b="1" dirty="0" smtClean="0"/>
              <a:t>Ch. 3 A Song of Mystery</a:t>
            </a:r>
          </a:p>
          <a:p>
            <a:r>
              <a:rPr lang="en-US" sz="3600" b="1" dirty="0" smtClean="0"/>
              <a:t>Ch. 4 A Song of Unity</a:t>
            </a:r>
          </a:p>
          <a:p>
            <a:r>
              <a:rPr lang="en-US" sz="3600" b="1" dirty="0" smtClean="0"/>
              <a:t>Ch. 5 A Song of Love 1</a:t>
            </a:r>
          </a:p>
          <a:p>
            <a:r>
              <a:rPr lang="en-US" sz="3600" b="1" dirty="0" smtClean="0"/>
              <a:t>Ch. 6 A Song of Love 2</a:t>
            </a:r>
            <a:endParaRPr lang="en-US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114800"/>
            <a:ext cx="1933784" cy="206000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33400" y="914400"/>
            <a:ext cx="670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Ephesians 5</a:t>
            </a:r>
          </a:p>
          <a:p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A. A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Song of Love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vs. 1-17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114800"/>
            <a:ext cx="1933784" cy="206000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33400" y="914400"/>
            <a:ext cx="670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Ephesians 5</a:t>
            </a:r>
          </a:p>
          <a:p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A. A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Song of Love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vs. 1-17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4038600"/>
            <a:ext cx="6172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B. Be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filled with the Spirit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vs.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18-33)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114800"/>
            <a:ext cx="1933784" cy="206000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33400" y="8382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533400"/>
            <a:ext cx="73914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B. Be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filled with the Spirit 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speaking 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/>
              <a:t> </a:t>
            </a:r>
            <a:r>
              <a:rPr lang="en-US" sz="3600" b="1" dirty="0" smtClean="0"/>
              <a:t>2.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singing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and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making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melody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3. giving thanks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/>
              <a:t> </a:t>
            </a:r>
            <a:r>
              <a:rPr lang="en-US" sz="3600" b="1" dirty="0" smtClean="0"/>
              <a:t>4.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submitting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to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one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another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	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114800"/>
            <a:ext cx="1933784" cy="206000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33400" y="838200"/>
            <a:ext cx="67056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4. submitting to one another</a:t>
            </a:r>
          </a:p>
          <a:p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/>
              <a:t>	a.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wives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to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husbands</a:t>
            </a:r>
          </a:p>
          <a:p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b. husbands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to wives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c. Christ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the church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Sharing stories…..</a:t>
            </a:r>
          </a:p>
          <a:p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762000"/>
            <a:ext cx="6400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indent="-742950" algn="ctr"/>
            <a:r>
              <a:rPr lang="en-US" sz="4000" b="1" dirty="0" smtClean="0"/>
              <a:t>“</a:t>
            </a:r>
            <a:r>
              <a:rPr lang="en-US" sz="4400" b="1" i="1" dirty="0" smtClean="0"/>
              <a:t>A Song of Love</a:t>
            </a:r>
            <a:r>
              <a:rPr lang="en-US" sz="4000" b="1" i="1" dirty="0" smtClean="0"/>
              <a:t>”</a:t>
            </a:r>
            <a:endParaRPr lang="en-US" sz="4000" b="1" dirty="0" smtClean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352800"/>
            <a:ext cx="1933784" cy="206000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362200" y="2133600"/>
            <a:ext cx="5791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Application </a:t>
            </a:r>
          </a:p>
          <a:p>
            <a:r>
              <a:rPr lang="en-US" sz="4400" b="1" dirty="0" smtClean="0"/>
              <a:t>   to our lives…</a:t>
            </a:r>
          </a:p>
          <a:p>
            <a:r>
              <a:rPr lang="en-US" sz="4400" b="1" dirty="0" smtClean="0"/>
              <a:t>   to our church…</a:t>
            </a:r>
          </a:p>
          <a:p>
            <a:r>
              <a:rPr lang="en-US" sz="4400" b="1" dirty="0" smtClean="0"/>
              <a:t>   to our community…</a:t>
            </a:r>
          </a:p>
          <a:p>
            <a:endParaRPr lang="en-US" sz="4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131</Words>
  <Application>Microsoft Office PowerPoint</Application>
  <PresentationFormat>On-screen Show (4:3)</PresentationFormat>
  <Paragraphs>55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Dennis</dc:creator>
  <cp:lastModifiedBy>projector</cp:lastModifiedBy>
  <cp:revision>8</cp:revision>
  <dcterms:created xsi:type="dcterms:W3CDTF">2017-05-29T18:17:39Z</dcterms:created>
  <dcterms:modified xsi:type="dcterms:W3CDTF">2017-06-04T16:18:23Z</dcterms:modified>
</cp:coreProperties>
</file>