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58" r:id="rId3"/>
    <p:sldId id="259" r:id="rId4"/>
    <p:sldId id="262" r:id="rId5"/>
    <p:sldId id="260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63DF8-437C-47ED-9E92-87548DB6506A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8EE29-3BF4-4E9F-A04C-D8222F5F3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F87C6-39E8-4D36-B273-E6B4D89A3C0B}" type="datetimeFigureOut">
              <a:rPr lang="en-US" smtClean="0"/>
              <a:pPr/>
              <a:t>5/14/2017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D0B5F-7BB2-43CC-A0B3-E8B7A0D22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Ephesi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4488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00050"/>
            <a:ext cx="9677400" cy="725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12192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 smtClean="0"/>
              <a:t>“</a:t>
            </a:r>
            <a:r>
              <a:rPr lang="en-US" sz="5400" b="1" i="1" dirty="0" smtClean="0"/>
              <a:t>PURE MUSIC</a:t>
            </a:r>
            <a:r>
              <a:rPr lang="en-US" sz="5400" i="1" dirty="0" smtClean="0"/>
              <a:t>”</a:t>
            </a:r>
            <a:endParaRPr lang="en-US" sz="5400" i="1" dirty="0"/>
          </a:p>
        </p:txBody>
      </p:sp>
      <p:pic>
        <p:nvPicPr>
          <p:cNvPr id="1026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1291086" y="2353289"/>
            <a:ext cx="3122197" cy="33259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2362200"/>
            <a:ext cx="350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/>
              <a:t>Truth That Sings; </a:t>
            </a:r>
          </a:p>
          <a:p>
            <a:pPr algn="ctr"/>
            <a:r>
              <a:rPr lang="en-US" sz="4400" b="1" i="1" dirty="0" smtClean="0"/>
              <a:t>Doctrine Set to Music</a:t>
            </a:r>
            <a:endParaRPr lang="en-US" sz="44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0"/>
            <a:ext cx="1933784" cy="20600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143000" y="11430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/>
              <a:t>“</a:t>
            </a:r>
            <a:r>
              <a:rPr lang="en-US" sz="4400" b="1" i="1" dirty="0" smtClean="0"/>
              <a:t>PURE MUSIC</a:t>
            </a:r>
            <a:r>
              <a:rPr lang="en-US" sz="4400" i="1" dirty="0" smtClean="0"/>
              <a:t>”</a:t>
            </a:r>
            <a:endParaRPr lang="en-US" sz="4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541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Ch.1  A Song of Purpose</a:t>
            </a:r>
          </a:p>
          <a:p>
            <a:r>
              <a:rPr lang="en-US" sz="3600" b="1" dirty="0" smtClean="0"/>
              <a:t>Ch. 2 A Song of Grace</a:t>
            </a:r>
          </a:p>
          <a:p>
            <a:r>
              <a:rPr lang="en-US" sz="3600" b="1" dirty="0" smtClean="0"/>
              <a:t>Ch. 3 A Song of Mystery</a:t>
            </a:r>
          </a:p>
          <a:p>
            <a:r>
              <a:rPr lang="en-US" sz="3600" b="1" dirty="0" smtClean="0"/>
              <a:t>Ch. 4 A Song of Unity</a:t>
            </a:r>
          </a:p>
          <a:p>
            <a:r>
              <a:rPr lang="en-US" sz="3600" b="1" dirty="0" smtClean="0"/>
              <a:t>Ch. 5 A Song of Love 1</a:t>
            </a:r>
          </a:p>
          <a:p>
            <a:r>
              <a:rPr lang="en-US" sz="3600" b="1" dirty="0" smtClean="0"/>
              <a:t>Ch. 6 A Song of Love 2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1910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09600" y="8382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Ephesians 2 Song of Grace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14478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Leitmotif  - grace  </a:t>
            </a:r>
            <a:endParaRPr lang="en-US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2057400"/>
            <a:ext cx="662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Eph. 2:1-10</a:t>
            </a:r>
          </a:p>
          <a:p>
            <a:pPr marL="342900" indent="-342900">
              <a:buAutoNum type="arabicPeriod"/>
            </a:pPr>
            <a:r>
              <a:rPr lang="en-US" sz="3600" b="1" dirty="0" smtClean="0"/>
              <a:t>What has God done?</a:t>
            </a:r>
          </a:p>
          <a:p>
            <a:pPr marL="342900" indent="-342900">
              <a:buAutoNum type="arabicPeriod"/>
            </a:pPr>
            <a:endParaRPr lang="en-US" sz="3600" b="1" dirty="0" smtClean="0"/>
          </a:p>
          <a:p>
            <a:pPr marL="342900" indent="-342900">
              <a:buAutoNum type="arabicPeriod"/>
            </a:pPr>
            <a:r>
              <a:rPr lang="en-US" sz="3600" b="1" dirty="0" smtClean="0"/>
              <a:t>When did God accomplish this?</a:t>
            </a:r>
          </a:p>
          <a:p>
            <a:pPr marL="342900" indent="-342900">
              <a:buAutoNum type="arabicPeriod"/>
            </a:pPr>
            <a:endParaRPr lang="en-US" sz="3600" b="1" dirty="0" smtClean="0"/>
          </a:p>
          <a:p>
            <a:pPr marL="342900" indent="-342900">
              <a:buAutoNum type="arabicPeriod"/>
            </a:pPr>
            <a:r>
              <a:rPr lang="en-US" sz="3600" b="1" dirty="0" smtClean="0"/>
              <a:t>Why did God do it?</a:t>
            </a:r>
            <a:endParaRPr lang="en-US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304800"/>
            <a:ext cx="6400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 dirty="0" smtClean="0"/>
              <a:t>Ephesians 2:11-22</a:t>
            </a:r>
          </a:p>
          <a:p>
            <a:pPr marL="742950" indent="-742950">
              <a:buAutoNum type="arabicPeriod"/>
            </a:pPr>
            <a:r>
              <a:rPr lang="en-US" sz="3600" b="1" dirty="0" smtClean="0"/>
              <a:t>What was the status of the Gentiles? “You were separated from Christ and the new humanity.”</a:t>
            </a:r>
          </a:p>
          <a:p>
            <a:pPr marL="742950" indent="-742950">
              <a:buAutoNum type="arabicPeriod"/>
            </a:pPr>
            <a:endParaRPr lang="en-US" sz="3600" b="1" dirty="0" smtClean="0"/>
          </a:p>
          <a:p>
            <a:pPr marL="742950" indent="-742950">
              <a:buAutoNum type="arabicPeriod"/>
            </a:pPr>
            <a:r>
              <a:rPr lang="en-US" sz="3600" b="1" dirty="0" smtClean="0"/>
              <a:t>What has God done? “You were brought into the new humanity and made one with others in Christ.”</a:t>
            </a:r>
            <a:endParaRPr lang="en-US" sz="3600" b="1" dirty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2192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3886200"/>
            <a:ext cx="1933784" cy="2060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6400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 algn="ctr"/>
            <a:r>
              <a:rPr lang="en-US" sz="4000" b="1" dirty="0" smtClean="0"/>
              <a:t>“</a:t>
            </a:r>
            <a:r>
              <a:rPr lang="en-US" sz="4400" b="1" i="1" dirty="0" smtClean="0"/>
              <a:t>A Song of Grace</a:t>
            </a:r>
            <a:r>
              <a:rPr lang="en-US" sz="4000" b="1" i="1" dirty="0" smtClean="0"/>
              <a:t>”</a:t>
            </a:r>
            <a:endParaRPr lang="en-US" sz="4000" b="1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352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62200" y="2133600"/>
            <a:ext cx="5791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Application </a:t>
            </a:r>
          </a:p>
          <a:p>
            <a:r>
              <a:rPr lang="en-US" sz="4400" b="1" dirty="0" smtClean="0"/>
              <a:t>   to our lives…</a:t>
            </a:r>
          </a:p>
          <a:p>
            <a:r>
              <a:rPr lang="en-US" sz="4400" b="1" dirty="0" smtClean="0"/>
              <a:t>   to  our church…</a:t>
            </a:r>
          </a:p>
          <a:p>
            <a:r>
              <a:rPr lang="en-US" sz="4400" b="1" dirty="0" smtClean="0"/>
              <a:t>   to our community…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4675</TotalTime>
  <Words>150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Dennis</dc:creator>
  <cp:lastModifiedBy>projector</cp:lastModifiedBy>
  <cp:revision>42</cp:revision>
  <dcterms:created xsi:type="dcterms:W3CDTF">2017-04-24T22:59:08Z</dcterms:created>
  <dcterms:modified xsi:type="dcterms:W3CDTF">2017-05-14T15:37:26Z</dcterms:modified>
</cp:coreProperties>
</file>