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7" r:id="rId2"/>
    <p:sldId id="258" r:id="rId3"/>
    <p:sldId id="259" r:id="rId4"/>
    <p:sldId id="264" r:id="rId5"/>
    <p:sldId id="262" r:id="rId6"/>
    <p:sldId id="260" r:id="rId7"/>
    <p:sldId id="266" r:id="rId8"/>
    <p:sldId id="263"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3E63DF8-437C-47ED-9E92-87548DB6506A}" type="datetimeFigureOut">
              <a:rPr lang="en-US" smtClean="0"/>
              <a:pPr/>
              <a:t>5/7/2017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4A8EE29-3BF4-4E9F-A04C-D8222F5F39A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5F87C6-39E8-4D36-B273-E6B4D89A3C0B}" type="datetimeFigureOut">
              <a:rPr lang="en-US" smtClean="0"/>
              <a:pPr/>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F87C6-39E8-4D36-B273-E6B4D89A3C0B}" type="datetimeFigureOut">
              <a:rPr lang="en-US" smtClean="0"/>
              <a:pPr/>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F87C6-39E8-4D36-B273-E6B4D89A3C0B}" type="datetimeFigureOut">
              <a:rPr lang="en-US" smtClean="0"/>
              <a:pPr/>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F87C6-39E8-4D36-B273-E6B4D89A3C0B}" type="datetimeFigureOut">
              <a:rPr lang="en-US" smtClean="0"/>
              <a:pPr/>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5F87C6-39E8-4D36-B273-E6B4D89A3C0B}" type="datetimeFigureOut">
              <a:rPr lang="en-US" smtClean="0"/>
              <a:pPr/>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5F87C6-39E8-4D36-B273-E6B4D89A3C0B}" type="datetimeFigureOut">
              <a:rPr lang="en-US" smtClean="0"/>
              <a:pPr/>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5F87C6-39E8-4D36-B273-E6B4D89A3C0B}" type="datetimeFigureOut">
              <a:rPr lang="en-US" smtClean="0"/>
              <a:pPr/>
              <a:t>5/7/2017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5F87C6-39E8-4D36-B273-E6B4D89A3C0B}" type="datetimeFigureOut">
              <a:rPr lang="en-US" smtClean="0"/>
              <a:pPr/>
              <a:t>5/7/2017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5F87C6-39E8-4D36-B273-E6B4D89A3C0B}" type="datetimeFigureOut">
              <a:rPr lang="en-US" smtClean="0"/>
              <a:pPr/>
              <a:t>5/7/2017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5F87C6-39E8-4D36-B273-E6B4D89A3C0B}" type="datetimeFigureOut">
              <a:rPr lang="en-US" smtClean="0"/>
              <a:pPr/>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5F87C6-39E8-4D36-B273-E6B4D89A3C0B}" type="datetimeFigureOut">
              <a:rPr lang="en-US" smtClean="0"/>
              <a:pPr/>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D0B5F-7BB2-43CC-A0B3-E8B7A0D22F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5F87C6-39E8-4D36-B273-E6B4D89A3C0B}" type="datetimeFigureOut">
              <a:rPr lang="en-US" smtClean="0"/>
              <a:pPr/>
              <a:t>5/7/2017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D0B5F-7BB2-43CC-A0B3-E8B7A0D22F9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endParaRPr lang="en-US"/>
          </a:p>
        </p:txBody>
      </p:sp>
      <p:sp>
        <p:nvSpPr>
          <p:cNvPr id="6" name="Subtitle 5"/>
          <p:cNvSpPr>
            <a:spLocks noGrp="1"/>
          </p:cNvSpPr>
          <p:nvPr>
            <p:ph type="subTitle" idx="1"/>
          </p:nvPr>
        </p:nvSpPr>
        <p:spPr/>
        <p:txBody>
          <a:bodyPr/>
          <a:lstStyle/>
          <a:p>
            <a:endParaRPr lang="en-US"/>
          </a:p>
        </p:txBody>
      </p:sp>
      <p:pic>
        <p:nvPicPr>
          <p:cNvPr id="2052" name="Picture 4" descr="Ephesians"/>
          <p:cNvPicPr>
            <a:picLocks noChangeAspect="1" noChangeArrowheads="1"/>
          </p:cNvPicPr>
          <p:nvPr/>
        </p:nvPicPr>
        <p:blipFill>
          <a:blip r:embed="rId2" cstate="print"/>
          <a:srcRect/>
          <a:stretch>
            <a:fillRect/>
          </a:stretch>
        </p:blipFill>
        <p:spPr bwMode="auto">
          <a:xfrm>
            <a:off x="0" y="-228600"/>
            <a:ext cx="9448800" cy="70866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endParaRPr lang="en-US" smtClean="0"/>
          </a:p>
        </p:txBody>
      </p:sp>
      <p:sp>
        <p:nvSpPr>
          <p:cNvPr id="3075" name="Rectangle 3"/>
          <p:cNvSpPr>
            <a:spLocks noGrp="1" noChangeArrowheads="1"/>
          </p:cNvSpPr>
          <p:nvPr>
            <p:ph type="body" idx="1"/>
          </p:nvPr>
        </p:nvSpPr>
        <p:spPr/>
        <p:txBody>
          <a:bodyPr/>
          <a:lstStyle/>
          <a:p>
            <a:pPr eaLnBrk="1" hangingPunct="1"/>
            <a:endParaRPr lang="en-US" smtClean="0"/>
          </a:p>
        </p:txBody>
      </p:sp>
      <p:pic>
        <p:nvPicPr>
          <p:cNvPr id="3076" name="Picture 4" descr="thumbnail"/>
          <p:cNvPicPr>
            <a:picLocks noChangeAspect="1" noChangeArrowheads="1"/>
          </p:cNvPicPr>
          <p:nvPr/>
        </p:nvPicPr>
        <p:blipFill>
          <a:blip r:embed="rId2" cstate="print"/>
          <a:srcRect/>
          <a:stretch>
            <a:fillRect/>
          </a:stretch>
        </p:blipFill>
        <p:spPr bwMode="auto">
          <a:xfrm>
            <a:off x="0" y="-400050"/>
            <a:ext cx="9677400" cy="7258050"/>
          </a:xfrm>
          <a:prstGeom prst="rect">
            <a:avLst/>
          </a:prstGeom>
          <a:noFill/>
          <a:ln w="9525">
            <a:noFill/>
            <a:miter lim="800000"/>
            <a:headEnd/>
            <a:tailEnd/>
          </a:ln>
        </p:spPr>
      </p:pic>
      <p:sp>
        <p:nvSpPr>
          <p:cNvPr id="6" name="TextBox 5"/>
          <p:cNvSpPr txBox="1"/>
          <p:nvPr/>
        </p:nvSpPr>
        <p:spPr>
          <a:xfrm>
            <a:off x="1295400" y="1219200"/>
            <a:ext cx="5791200" cy="923330"/>
          </a:xfrm>
          <a:prstGeom prst="rect">
            <a:avLst/>
          </a:prstGeom>
          <a:noFill/>
        </p:spPr>
        <p:txBody>
          <a:bodyPr wrap="square" rtlCol="0">
            <a:spAutoFit/>
          </a:bodyPr>
          <a:lstStyle/>
          <a:p>
            <a:pPr algn="ctr"/>
            <a:r>
              <a:rPr lang="en-US" sz="5400" i="1" dirty="0" smtClean="0"/>
              <a:t>“</a:t>
            </a:r>
            <a:r>
              <a:rPr lang="en-US" sz="5400" b="1" i="1" dirty="0" smtClean="0"/>
              <a:t>PURE MUSIC</a:t>
            </a:r>
            <a:r>
              <a:rPr lang="en-US" sz="5400" i="1" dirty="0" smtClean="0"/>
              <a:t>”</a:t>
            </a:r>
            <a:endParaRPr lang="en-US" sz="5400" i="1" dirty="0"/>
          </a:p>
        </p:txBody>
      </p:sp>
      <p:pic>
        <p:nvPicPr>
          <p:cNvPr id="1026" name="Picture 2" descr="C:\Users\Dennis\AppData\Local\Microsoft\Windows\Temporary Internet Files\Content.IE5\CEOQSY5F\musica_60[1].png"/>
          <p:cNvPicPr>
            <a:picLocks noChangeAspect="1" noChangeArrowheads="1"/>
          </p:cNvPicPr>
          <p:nvPr/>
        </p:nvPicPr>
        <p:blipFill>
          <a:blip r:embed="rId3" cstate="print"/>
          <a:srcRect/>
          <a:stretch>
            <a:fillRect/>
          </a:stretch>
        </p:blipFill>
        <p:spPr bwMode="auto">
          <a:xfrm rot="151798">
            <a:off x="1291086" y="2353289"/>
            <a:ext cx="3122197" cy="3325989"/>
          </a:xfrm>
          <a:prstGeom prst="rect">
            <a:avLst/>
          </a:prstGeom>
          <a:noFill/>
        </p:spPr>
      </p:pic>
      <p:sp>
        <p:nvSpPr>
          <p:cNvPr id="8" name="TextBox 7"/>
          <p:cNvSpPr txBox="1"/>
          <p:nvPr/>
        </p:nvSpPr>
        <p:spPr>
          <a:xfrm>
            <a:off x="5257800" y="2362200"/>
            <a:ext cx="3505200" cy="2800767"/>
          </a:xfrm>
          <a:prstGeom prst="rect">
            <a:avLst/>
          </a:prstGeom>
          <a:noFill/>
        </p:spPr>
        <p:txBody>
          <a:bodyPr wrap="square" rtlCol="0">
            <a:spAutoFit/>
          </a:bodyPr>
          <a:lstStyle/>
          <a:p>
            <a:pPr algn="ctr"/>
            <a:r>
              <a:rPr lang="en-US" sz="4400" b="1" i="1" dirty="0" smtClean="0"/>
              <a:t>Truth That Sings; </a:t>
            </a:r>
          </a:p>
          <a:p>
            <a:pPr algn="ctr"/>
            <a:r>
              <a:rPr lang="en-US" sz="4400" b="1" i="1" dirty="0" smtClean="0"/>
              <a:t>Doctrine Set to Music</a:t>
            </a:r>
            <a:endParaRPr lang="en-US" sz="4400" b="1"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smtClean="0"/>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4" descr="thumbnail"/>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102" name="Rectangle 6"/>
          <p:cNvSpPr>
            <a:spLocks noChangeArrowheads="1"/>
          </p:cNvSpPr>
          <p:nvPr/>
        </p:nvSpPr>
        <p:spPr bwMode="auto">
          <a:xfrm>
            <a:off x="990600" y="3657600"/>
            <a:ext cx="7696200" cy="366713"/>
          </a:xfrm>
          <a:prstGeom prst="rect">
            <a:avLst/>
          </a:prstGeom>
          <a:noFill/>
          <a:ln w="9525">
            <a:noFill/>
            <a:miter lim="800000"/>
            <a:headEnd/>
            <a:tailEnd/>
          </a:ln>
          <a:effectLst/>
        </p:spPr>
        <p:txBody>
          <a:bodyPr>
            <a:spAutoFit/>
          </a:bodyPr>
          <a:lstStyle/>
          <a:p>
            <a:endParaRPr lang="en-US"/>
          </a:p>
        </p:txBody>
      </p:sp>
      <p:pic>
        <p:nvPicPr>
          <p:cNvPr id="2051" name="Picture 3" descr="C:\Users\Dennis\AppData\Local\Microsoft\Windows\Temporary Internet Files\Content.IE5\CEOQSY5F\musica_60[1].png"/>
          <p:cNvPicPr>
            <a:picLocks noChangeAspect="1" noChangeArrowheads="1"/>
          </p:cNvPicPr>
          <p:nvPr/>
        </p:nvPicPr>
        <p:blipFill>
          <a:blip r:embed="rId3" cstate="print"/>
          <a:srcRect/>
          <a:stretch>
            <a:fillRect/>
          </a:stretch>
        </p:blipFill>
        <p:spPr bwMode="auto">
          <a:xfrm>
            <a:off x="5943600" y="3810000"/>
            <a:ext cx="1933784" cy="2060006"/>
          </a:xfrm>
          <a:prstGeom prst="rect">
            <a:avLst/>
          </a:prstGeom>
          <a:noFill/>
        </p:spPr>
      </p:pic>
      <p:sp>
        <p:nvSpPr>
          <p:cNvPr id="12" name="TextBox 11"/>
          <p:cNvSpPr txBox="1"/>
          <p:nvPr/>
        </p:nvSpPr>
        <p:spPr>
          <a:xfrm>
            <a:off x="1143000" y="1143000"/>
            <a:ext cx="4038600" cy="769441"/>
          </a:xfrm>
          <a:prstGeom prst="rect">
            <a:avLst/>
          </a:prstGeom>
          <a:noFill/>
        </p:spPr>
        <p:txBody>
          <a:bodyPr wrap="square" rtlCol="0">
            <a:spAutoFit/>
          </a:bodyPr>
          <a:lstStyle/>
          <a:p>
            <a:pPr algn="ctr"/>
            <a:r>
              <a:rPr lang="en-US" sz="4400" i="1" dirty="0" smtClean="0"/>
              <a:t>“</a:t>
            </a:r>
            <a:r>
              <a:rPr lang="en-US" sz="4400" b="1" i="1" dirty="0" smtClean="0"/>
              <a:t>PURE MUSIC</a:t>
            </a:r>
            <a:r>
              <a:rPr lang="en-US" sz="4400" i="1" dirty="0" smtClean="0"/>
              <a:t>”</a:t>
            </a:r>
            <a:endParaRPr lang="en-US" sz="4400" i="1" dirty="0"/>
          </a:p>
        </p:txBody>
      </p:sp>
      <p:sp>
        <p:nvSpPr>
          <p:cNvPr id="13" name="TextBox 12"/>
          <p:cNvSpPr txBox="1"/>
          <p:nvPr/>
        </p:nvSpPr>
        <p:spPr>
          <a:xfrm>
            <a:off x="1066800" y="2209800"/>
            <a:ext cx="5410200" cy="3416320"/>
          </a:xfrm>
          <a:prstGeom prst="rect">
            <a:avLst/>
          </a:prstGeom>
          <a:noFill/>
        </p:spPr>
        <p:txBody>
          <a:bodyPr wrap="square" rtlCol="0">
            <a:spAutoFit/>
          </a:bodyPr>
          <a:lstStyle/>
          <a:p>
            <a:r>
              <a:rPr lang="en-US" sz="3600" b="1" dirty="0" smtClean="0"/>
              <a:t>Ch.1  A Song of Purpose</a:t>
            </a:r>
          </a:p>
          <a:p>
            <a:r>
              <a:rPr lang="en-US" sz="3600" b="1" dirty="0" smtClean="0"/>
              <a:t>Ch. 2 A Song of Grace</a:t>
            </a:r>
          </a:p>
          <a:p>
            <a:r>
              <a:rPr lang="en-US" sz="3600" b="1" dirty="0" smtClean="0"/>
              <a:t>Ch. 3 A Song of Mystery</a:t>
            </a:r>
          </a:p>
          <a:p>
            <a:r>
              <a:rPr lang="en-US" sz="3600" b="1" dirty="0" smtClean="0"/>
              <a:t>Ch. 4 A Song of Unity</a:t>
            </a:r>
          </a:p>
          <a:p>
            <a:r>
              <a:rPr lang="en-US" sz="3600" b="1" dirty="0" smtClean="0"/>
              <a:t>Ch. 5 A Song of Love 1</a:t>
            </a:r>
          </a:p>
          <a:p>
            <a:r>
              <a:rPr lang="en-US" sz="3600" b="1" dirty="0" smtClean="0"/>
              <a:t>Ch. 6 A Song of Love 2</a:t>
            </a:r>
            <a:endParaRPr lang="en-US" sz="36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smtClean="0"/>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4" descr="thumbnail"/>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101" name="Text Box 5"/>
          <p:cNvSpPr txBox="1">
            <a:spLocks noChangeArrowheads="1"/>
          </p:cNvSpPr>
          <p:nvPr/>
        </p:nvSpPr>
        <p:spPr bwMode="auto">
          <a:xfrm>
            <a:off x="685800" y="609600"/>
            <a:ext cx="6400800" cy="2554545"/>
          </a:xfrm>
          <a:prstGeom prst="rect">
            <a:avLst/>
          </a:prstGeom>
          <a:noFill/>
          <a:ln w="9525">
            <a:noFill/>
            <a:miter lim="800000"/>
            <a:headEnd/>
            <a:tailEnd/>
          </a:ln>
          <a:effectLst/>
        </p:spPr>
        <p:txBody>
          <a:bodyPr>
            <a:spAutoFit/>
          </a:bodyPr>
          <a:lstStyle/>
          <a:p>
            <a:r>
              <a:rPr lang="en-US" sz="2800" b="1" dirty="0"/>
              <a:t> </a:t>
            </a:r>
            <a:r>
              <a:rPr lang="en-US" sz="4000" b="1" dirty="0"/>
              <a:t>4:1 As a prisoner for the Lord, then, I urge you to live a life worthy of the calling you have received. </a:t>
            </a:r>
          </a:p>
        </p:txBody>
      </p:sp>
      <p:sp>
        <p:nvSpPr>
          <p:cNvPr id="4102" name="Rectangle 6"/>
          <p:cNvSpPr>
            <a:spLocks noChangeArrowheads="1"/>
          </p:cNvSpPr>
          <p:nvPr/>
        </p:nvSpPr>
        <p:spPr bwMode="auto">
          <a:xfrm>
            <a:off x="990600" y="3657600"/>
            <a:ext cx="7696200" cy="366713"/>
          </a:xfrm>
          <a:prstGeom prst="rect">
            <a:avLst/>
          </a:prstGeom>
          <a:noFill/>
          <a:ln w="9525">
            <a:noFill/>
            <a:miter lim="800000"/>
            <a:headEnd/>
            <a:tailEnd/>
          </a:ln>
          <a:effectLst/>
        </p:spPr>
        <p:txBody>
          <a:bodyPr>
            <a:spAutoFit/>
          </a:bodyPr>
          <a:lstStyle/>
          <a:p>
            <a:endParaRPr lang="en-US"/>
          </a:p>
        </p:txBody>
      </p:sp>
      <p:pic>
        <p:nvPicPr>
          <p:cNvPr id="4103" name="Picture 7" descr="MC900318880[1]"/>
          <p:cNvPicPr>
            <a:picLocks noChangeAspect="1" noChangeArrowheads="1"/>
          </p:cNvPicPr>
          <p:nvPr/>
        </p:nvPicPr>
        <p:blipFill>
          <a:blip r:embed="rId3" cstate="print"/>
          <a:srcRect/>
          <a:stretch>
            <a:fillRect/>
          </a:stretch>
        </p:blipFill>
        <p:spPr bwMode="auto">
          <a:xfrm>
            <a:off x="3657600" y="3200400"/>
            <a:ext cx="1824038" cy="1598613"/>
          </a:xfrm>
          <a:prstGeom prst="rect">
            <a:avLst/>
          </a:prstGeom>
          <a:noFill/>
          <a:ln w="9525">
            <a:noFill/>
            <a:miter lim="800000"/>
            <a:headEnd/>
            <a:tailEnd/>
          </a:ln>
        </p:spPr>
      </p:pic>
      <p:sp>
        <p:nvSpPr>
          <p:cNvPr id="4104" name="Text Box 8"/>
          <p:cNvSpPr txBox="1">
            <a:spLocks noChangeArrowheads="1"/>
          </p:cNvSpPr>
          <p:nvPr/>
        </p:nvSpPr>
        <p:spPr bwMode="auto">
          <a:xfrm>
            <a:off x="3657600" y="4953000"/>
            <a:ext cx="1661224" cy="707886"/>
          </a:xfrm>
          <a:prstGeom prst="rect">
            <a:avLst/>
          </a:prstGeom>
          <a:noFill/>
          <a:ln w="9525">
            <a:noFill/>
            <a:miter lim="800000"/>
            <a:headEnd/>
            <a:tailEnd/>
          </a:ln>
          <a:effectLst/>
        </p:spPr>
        <p:txBody>
          <a:bodyPr wrap="none">
            <a:spAutoFit/>
          </a:bodyPr>
          <a:lstStyle/>
          <a:p>
            <a:r>
              <a:rPr lang="en-US" sz="4000" dirty="0"/>
              <a:t>worthy</a:t>
            </a:r>
          </a:p>
        </p:txBody>
      </p:sp>
      <p:sp>
        <p:nvSpPr>
          <p:cNvPr id="4105" name="Text Box 9"/>
          <p:cNvSpPr txBox="1">
            <a:spLocks noChangeArrowheads="1"/>
          </p:cNvSpPr>
          <p:nvPr/>
        </p:nvSpPr>
        <p:spPr bwMode="auto">
          <a:xfrm>
            <a:off x="1752600" y="3457575"/>
            <a:ext cx="2004331" cy="1200329"/>
          </a:xfrm>
          <a:prstGeom prst="rect">
            <a:avLst/>
          </a:prstGeom>
          <a:noFill/>
          <a:ln w="9525">
            <a:noFill/>
            <a:miter lim="800000"/>
            <a:headEnd/>
            <a:tailEnd/>
          </a:ln>
          <a:effectLst/>
        </p:spPr>
        <p:txBody>
          <a:bodyPr wrap="none">
            <a:spAutoFit/>
          </a:bodyPr>
          <a:lstStyle/>
          <a:p>
            <a:pPr algn="ctr"/>
            <a:r>
              <a:rPr lang="en-US" sz="3600" b="1" dirty="0"/>
              <a:t>God’s call</a:t>
            </a:r>
          </a:p>
          <a:p>
            <a:pPr algn="ctr"/>
            <a:r>
              <a:rPr lang="en-US" sz="3600" dirty="0"/>
              <a:t>Eph. 1-3</a:t>
            </a:r>
          </a:p>
        </p:txBody>
      </p:sp>
      <p:sp>
        <p:nvSpPr>
          <p:cNvPr id="4106" name="Text Box 10"/>
          <p:cNvSpPr txBox="1">
            <a:spLocks noChangeArrowheads="1"/>
          </p:cNvSpPr>
          <p:nvPr/>
        </p:nvSpPr>
        <p:spPr bwMode="auto">
          <a:xfrm>
            <a:off x="5638800" y="3429000"/>
            <a:ext cx="2497671" cy="1200329"/>
          </a:xfrm>
          <a:prstGeom prst="rect">
            <a:avLst/>
          </a:prstGeom>
          <a:noFill/>
          <a:ln w="9525">
            <a:noFill/>
            <a:miter lim="800000"/>
            <a:headEnd/>
            <a:tailEnd/>
          </a:ln>
          <a:effectLst/>
        </p:spPr>
        <p:txBody>
          <a:bodyPr wrap="none">
            <a:spAutoFit/>
          </a:bodyPr>
          <a:lstStyle/>
          <a:p>
            <a:pPr algn="ctr"/>
            <a:r>
              <a:rPr lang="en-US" sz="3600" b="1" dirty="0"/>
              <a:t>Our walking</a:t>
            </a:r>
          </a:p>
          <a:p>
            <a:pPr algn="ctr"/>
            <a:r>
              <a:rPr lang="en-US" sz="3600" dirty="0"/>
              <a:t>Eph. </a:t>
            </a:r>
            <a:r>
              <a:rPr lang="en-US" sz="3600" dirty="0" smtClean="0"/>
              <a:t>4-6</a:t>
            </a:r>
            <a:endParaRPr lang="en-US" dirty="0"/>
          </a:p>
        </p:txBody>
      </p:sp>
      <p:pic>
        <p:nvPicPr>
          <p:cNvPr id="2051" name="Picture 3" descr="C:\Users\Dennis\AppData\Local\Microsoft\Windows\Temporary Internet Files\Content.IE5\CEOQSY5F\musica_60[1].png"/>
          <p:cNvPicPr>
            <a:picLocks noChangeAspect="1" noChangeArrowheads="1"/>
          </p:cNvPicPr>
          <p:nvPr/>
        </p:nvPicPr>
        <p:blipFill>
          <a:blip r:embed="rId4" cstate="print"/>
          <a:srcRect/>
          <a:stretch>
            <a:fillRect/>
          </a:stretch>
        </p:blipFill>
        <p:spPr bwMode="auto">
          <a:xfrm>
            <a:off x="533400" y="4114800"/>
            <a:ext cx="1933784" cy="206000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smtClean="0"/>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4" descr="thumbnail"/>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101" name="Text Box 5"/>
          <p:cNvSpPr txBox="1">
            <a:spLocks noChangeArrowheads="1"/>
          </p:cNvSpPr>
          <p:nvPr/>
        </p:nvSpPr>
        <p:spPr bwMode="auto">
          <a:xfrm>
            <a:off x="609600" y="838200"/>
            <a:ext cx="6400800" cy="1323439"/>
          </a:xfrm>
          <a:prstGeom prst="rect">
            <a:avLst/>
          </a:prstGeom>
          <a:noFill/>
          <a:ln w="9525">
            <a:noFill/>
            <a:miter lim="800000"/>
            <a:headEnd/>
            <a:tailEnd/>
          </a:ln>
          <a:effectLst/>
        </p:spPr>
        <p:txBody>
          <a:bodyPr>
            <a:spAutoFit/>
          </a:bodyPr>
          <a:lstStyle/>
          <a:p>
            <a:pPr algn="ctr"/>
            <a:r>
              <a:rPr lang="en-US" sz="4000" b="1" dirty="0" smtClean="0"/>
              <a:t>Ephesians 1:1-14  </a:t>
            </a:r>
          </a:p>
          <a:p>
            <a:pPr algn="ctr"/>
            <a:r>
              <a:rPr lang="en-US" sz="4000" b="1" dirty="0" smtClean="0"/>
              <a:t>one “musical” sentence</a:t>
            </a:r>
            <a:endParaRPr lang="en-US" sz="4000" b="1" dirty="0"/>
          </a:p>
        </p:txBody>
      </p:sp>
      <p:sp>
        <p:nvSpPr>
          <p:cNvPr id="4102" name="Rectangle 6"/>
          <p:cNvSpPr>
            <a:spLocks noChangeArrowheads="1"/>
          </p:cNvSpPr>
          <p:nvPr/>
        </p:nvSpPr>
        <p:spPr bwMode="auto">
          <a:xfrm>
            <a:off x="990600" y="3657600"/>
            <a:ext cx="7696200" cy="366713"/>
          </a:xfrm>
          <a:prstGeom prst="rect">
            <a:avLst/>
          </a:prstGeom>
          <a:noFill/>
          <a:ln w="9525">
            <a:noFill/>
            <a:miter lim="800000"/>
            <a:headEnd/>
            <a:tailEnd/>
          </a:ln>
          <a:effectLst/>
        </p:spPr>
        <p:txBody>
          <a:bodyPr>
            <a:spAutoFit/>
          </a:bodyPr>
          <a:lstStyle/>
          <a:p>
            <a:endParaRPr lang="en-US"/>
          </a:p>
        </p:txBody>
      </p:sp>
      <p:pic>
        <p:nvPicPr>
          <p:cNvPr id="2051" name="Picture 3" descr="C:\Users\Dennis\AppData\Local\Microsoft\Windows\Temporary Internet Files\Content.IE5\CEOQSY5F\musica_60[1].png"/>
          <p:cNvPicPr>
            <a:picLocks noChangeAspect="1" noChangeArrowheads="1"/>
          </p:cNvPicPr>
          <p:nvPr/>
        </p:nvPicPr>
        <p:blipFill>
          <a:blip r:embed="rId3" cstate="print"/>
          <a:srcRect/>
          <a:stretch>
            <a:fillRect/>
          </a:stretch>
        </p:blipFill>
        <p:spPr bwMode="auto">
          <a:xfrm>
            <a:off x="914400" y="3048000"/>
            <a:ext cx="1933784" cy="2060006"/>
          </a:xfrm>
          <a:prstGeom prst="rect">
            <a:avLst/>
          </a:prstGeom>
          <a:noFill/>
        </p:spPr>
      </p:pic>
      <p:sp>
        <p:nvSpPr>
          <p:cNvPr id="12" name="TextBox 11"/>
          <p:cNvSpPr txBox="1"/>
          <p:nvPr/>
        </p:nvSpPr>
        <p:spPr>
          <a:xfrm>
            <a:off x="3048000" y="2362200"/>
            <a:ext cx="5029200" cy="3631763"/>
          </a:xfrm>
          <a:prstGeom prst="rect">
            <a:avLst/>
          </a:prstGeom>
          <a:noFill/>
        </p:spPr>
        <p:txBody>
          <a:bodyPr wrap="square" rtlCol="0">
            <a:spAutoFit/>
          </a:bodyPr>
          <a:lstStyle/>
          <a:p>
            <a:pPr>
              <a:buFont typeface="Arial" charset="0"/>
              <a:buChar char="•"/>
            </a:pPr>
            <a:r>
              <a:rPr lang="en-US" sz="3600" b="1" i="1" dirty="0" smtClean="0"/>
              <a:t>Non-stop, cascading rhythmic melody</a:t>
            </a:r>
          </a:p>
          <a:p>
            <a:endParaRPr lang="en-US" sz="3200" b="1" i="1" dirty="0" smtClean="0"/>
          </a:p>
          <a:p>
            <a:pPr>
              <a:buFont typeface="Arial" charset="0"/>
              <a:buChar char="•"/>
            </a:pPr>
            <a:r>
              <a:rPr lang="en-US" sz="3600" b="1" i="1" dirty="0" smtClean="0"/>
              <a:t>One God: Father, Son and Holy Spirit are the subjects</a:t>
            </a:r>
          </a:p>
          <a:p>
            <a:pPr>
              <a:buFont typeface="Arial" charset="0"/>
              <a:buChar cha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smtClean="0"/>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4" descr="thumbnail"/>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101" name="Text Box 5"/>
          <p:cNvSpPr txBox="1">
            <a:spLocks noChangeArrowheads="1"/>
          </p:cNvSpPr>
          <p:nvPr/>
        </p:nvSpPr>
        <p:spPr bwMode="auto">
          <a:xfrm>
            <a:off x="762000" y="533400"/>
            <a:ext cx="6400800" cy="5078313"/>
          </a:xfrm>
          <a:prstGeom prst="rect">
            <a:avLst/>
          </a:prstGeom>
          <a:noFill/>
          <a:ln w="9525">
            <a:noFill/>
            <a:miter lim="800000"/>
            <a:headEnd/>
            <a:tailEnd/>
          </a:ln>
          <a:effectLst/>
        </p:spPr>
        <p:txBody>
          <a:bodyPr>
            <a:spAutoFit/>
          </a:bodyPr>
          <a:lstStyle/>
          <a:p>
            <a:r>
              <a:rPr lang="en-US" sz="2800" b="1" dirty="0"/>
              <a:t> </a:t>
            </a:r>
            <a:r>
              <a:rPr lang="en-US" sz="3600" b="1" dirty="0" smtClean="0"/>
              <a:t>Key verse: Eph. 1:9-10</a:t>
            </a:r>
            <a:r>
              <a:rPr lang="en-US" sz="3600" b="1" baseline="30000" dirty="0"/>
              <a:t> </a:t>
            </a:r>
            <a:r>
              <a:rPr lang="en-US" sz="3600" b="1" dirty="0" smtClean="0"/>
              <a:t>he</a:t>
            </a:r>
            <a:r>
              <a:rPr lang="en-US" sz="3600" dirty="0" smtClean="0"/>
              <a:t> </a:t>
            </a:r>
            <a:r>
              <a:rPr lang="en-US" sz="3600" b="1" dirty="0" smtClean="0"/>
              <a:t>(God)</a:t>
            </a:r>
            <a:r>
              <a:rPr lang="en-US" sz="3600" b="1" dirty="0"/>
              <a:t> made known to us the mystery of his will according to his good pleasure, which he purposed in Christ, </a:t>
            </a:r>
            <a:r>
              <a:rPr lang="en-US" sz="3600" b="1" baseline="30000" dirty="0"/>
              <a:t>10 </a:t>
            </a:r>
            <a:r>
              <a:rPr lang="en-US" sz="3600" b="1" dirty="0"/>
              <a:t>to be put into effect when the times reach their fulfillment—to bring unity to all things in heaven and on earth under Christ.</a:t>
            </a:r>
          </a:p>
        </p:txBody>
      </p:sp>
      <p:sp>
        <p:nvSpPr>
          <p:cNvPr id="4102" name="Rectangle 6"/>
          <p:cNvSpPr>
            <a:spLocks noChangeArrowheads="1"/>
          </p:cNvSpPr>
          <p:nvPr/>
        </p:nvSpPr>
        <p:spPr bwMode="auto">
          <a:xfrm>
            <a:off x="1219200" y="3657600"/>
            <a:ext cx="7696200" cy="366713"/>
          </a:xfrm>
          <a:prstGeom prst="rect">
            <a:avLst/>
          </a:prstGeom>
          <a:noFill/>
          <a:ln w="9525">
            <a:noFill/>
            <a:miter lim="800000"/>
            <a:headEnd/>
            <a:tailEnd/>
          </a:ln>
          <a:effectLst/>
        </p:spPr>
        <p:txBody>
          <a:bodyPr>
            <a:spAutoFit/>
          </a:bodyPr>
          <a:lstStyle/>
          <a:p>
            <a:endParaRPr lang="en-US"/>
          </a:p>
        </p:txBody>
      </p:sp>
      <p:pic>
        <p:nvPicPr>
          <p:cNvPr id="2051" name="Picture 3" descr="C:\Users\Dennis\AppData\Local\Microsoft\Windows\Temporary Internet Files\Content.IE5\CEOQSY5F\musica_60[1].png"/>
          <p:cNvPicPr>
            <a:picLocks noChangeAspect="1" noChangeArrowheads="1"/>
          </p:cNvPicPr>
          <p:nvPr/>
        </p:nvPicPr>
        <p:blipFill>
          <a:blip r:embed="rId3" cstate="print"/>
          <a:srcRect/>
          <a:stretch>
            <a:fillRect/>
          </a:stretch>
        </p:blipFill>
        <p:spPr bwMode="auto">
          <a:xfrm>
            <a:off x="6858000" y="3886200"/>
            <a:ext cx="1933784" cy="206000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smtClean="0"/>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4" descr="thumbnail"/>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101" name="Text Box 5"/>
          <p:cNvSpPr txBox="1">
            <a:spLocks noChangeArrowheads="1"/>
          </p:cNvSpPr>
          <p:nvPr/>
        </p:nvSpPr>
        <p:spPr bwMode="auto">
          <a:xfrm>
            <a:off x="762000" y="304800"/>
            <a:ext cx="6400800" cy="6186309"/>
          </a:xfrm>
          <a:prstGeom prst="rect">
            <a:avLst/>
          </a:prstGeom>
          <a:noFill/>
          <a:ln w="9525">
            <a:noFill/>
            <a:miter lim="800000"/>
            <a:headEnd/>
            <a:tailEnd/>
          </a:ln>
          <a:effectLst/>
        </p:spPr>
        <p:txBody>
          <a:bodyPr>
            <a:spAutoFit/>
          </a:bodyPr>
          <a:lstStyle/>
          <a:p>
            <a:r>
              <a:rPr lang="en-US" sz="2800" b="1" dirty="0"/>
              <a:t> </a:t>
            </a:r>
            <a:r>
              <a:rPr lang="en-US" sz="3600" b="1" dirty="0" smtClean="0"/>
              <a:t>Key verse: Eph. 1:9-10</a:t>
            </a:r>
            <a:r>
              <a:rPr lang="en-US" sz="3600" b="1" baseline="30000" dirty="0"/>
              <a:t> </a:t>
            </a:r>
            <a:r>
              <a:rPr lang="en-US" sz="3600" dirty="0" smtClean="0"/>
              <a:t> </a:t>
            </a:r>
            <a:r>
              <a:rPr lang="en-US" sz="3600" baseline="30000" dirty="0" smtClean="0"/>
              <a:t>9</a:t>
            </a:r>
            <a:r>
              <a:rPr lang="en-US" sz="3600" dirty="0" smtClean="0"/>
              <a:t>He thought of everything, provided for everything we could possibly need, letting us in on the plans he took such delight in making. He set it all out before us in Christ, a long-range plan in which everything would be brought together and summed up in him, everything in deepest heaven, everything on planet earth. </a:t>
            </a:r>
            <a:r>
              <a:rPr lang="en-US" sz="2800" dirty="0" smtClean="0"/>
              <a:t>(MSG)</a:t>
            </a:r>
            <a:endParaRPr lang="en-US" sz="3600" dirty="0"/>
          </a:p>
        </p:txBody>
      </p:sp>
      <p:sp>
        <p:nvSpPr>
          <p:cNvPr id="4102" name="Rectangle 6"/>
          <p:cNvSpPr>
            <a:spLocks noChangeArrowheads="1"/>
          </p:cNvSpPr>
          <p:nvPr/>
        </p:nvSpPr>
        <p:spPr bwMode="auto">
          <a:xfrm>
            <a:off x="1219200" y="3657600"/>
            <a:ext cx="7696200" cy="366713"/>
          </a:xfrm>
          <a:prstGeom prst="rect">
            <a:avLst/>
          </a:prstGeom>
          <a:noFill/>
          <a:ln w="9525">
            <a:noFill/>
            <a:miter lim="800000"/>
            <a:headEnd/>
            <a:tailEnd/>
          </a:ln>
          <a:effectLst/>
        </p:spPr>
        <p:txBody>
          <a:bodyPr>
            <a:spAutoFit/>
          </a:bodyPr>
          <a:lstStyle/>
          <a:p>
            <a:endParaRPr lang="en-US"/>
          </a:p>
        </p:txBody>
      </p:sp>
      <p:pic>
        <p:nvPicPr>
          <p:cNvPr id="2051" name="Picture 3" descr="C:\Users\Dennis\AppData\Local\Microsoft\Windows\Temporary Internet Files\Content.IE5\CEOQSY5F\musica_60[1].png"/>
          <p:cNvPicPr>
            <a:picLocks noChangeAspect="1" noChangeArrowheads="1"/>
          </p:cNvPicPr>
          <p:nvPr/>
        </p:nvPicPr>
        <p:blipFill>
          <a:blip r:embed="rId3" cstate="print"/>
          <a:srcRect/>
          <a:stretch>
            <a:fillRect/>
          </a:stretch>
        </p:blipFill>
        <p:spPr bwMode="auto">
          <a:xfrm>
            <a:off x="6858000" y="3886200"/>
            <a:ext cx="1933784" cy="206000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smtClean="0"/>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4" descr="thumbnail"/>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101" name="Text Box 5"/>
          <p:cNvSpPr txBox="1">
            <a:spLocks noChangeArrowheads="1"/>
          </p:cNvSpPr>
          <p:nvPr/>
        </p:nvSpPr>
        <p:spPr bwMode="auto">
          <a:xfrm>
            <a:off x="609600" y="762000"/>
            <a:ext cx="6400800" cy="5016758"/>
          </a:xfrm>
          <a:prstGeom prst="rect">
            <a:avLst/>
          </a:prstGeom>
          <a:noFill/>
          <a:ln w="9525">
            <a:noFill/>
            <a:miter lim="800000"/>
            <a:headEnd/>
            <a:tailEnd/>
          </a:ln>
          <a:effectLst/>
        </p:spPr>
        <p:txBody>
          <a:bodyPr>
            <a:spAutoFit/>
          </a:bodyPr>
          <a:lstStyle/>
          <a:p>
            <a:pPr marL="742950" indent="-742950" algn="ctr"/>
            <a:r>
              <a:rPr lang="en-US" sz="4000" b="1" dirty="0" smtClean="0"/>
              <a:t>“</a:t>
            </a:r>
            <a:r>
              <a:rPr lang="en-US" sz="4000" b="1" i="1" dirty="0" smtClean="0"/>
              <a:t>A Song of Purpose”</a:t>
            </a:r>
            <a:endParaRPr lang="en-US" sz="4000" b="1" dirty="0" smtClean="0"/>
          </a:p>
          <a:p>
            <a:pPr marL="742950" indent="-742950">
              <a:buAutoNum type="arabicPeriod"/>
            </a:pPr>
            <a:r>
              <a:rPr lang="en-US" sz="4000" b="1" dirty="0" smtClean="0"/>
              <a:t>There is a plan.</a:t>
            </a:r>
          </a:p>
          <a:p>
            <a:pPr marL="742950" indent="-742950">
              <a:buAutoNum type="arabicPeriod"/>
            </a:pPr>
            <a:endParaRPr lang="en-US" sz="4000" b="1" dirty="0" smtClean="0"/>
          </a:p>
          <a:p>
            <a:pPr marL="742950" indent="-742950"/>
            <a:r>
              <a:rPr lang="en-US" sz="4000" b="1" dirty="0" smtClean="0"/>
              <a:t>2.   Everything is part of the plan.</a:t>
            </a:r>
          </a:p>
          <a:p>
            <a:pPr marL="742950" indent="-742950">
              <a:buAutoNum type="arabicPeriod"/>
            </a:pPr>
            <a:endParaRPr lang="en-US" sz="4000" b="1" dirty="0" smtClean="0"/>
          </a:p>
          <a:p>
            <a:pPr marL="742950" indent="-742950"/>
            <a:r>
              <a:rPr lang="en-US" sz="4000" b="1" dirty="0" smtClean="0"/>
              <a:t>3.   Jesus Christ is the center of the plan.</a:t>
            </a:r>
            <a:endParaRPr lang="en-US" sz="4000" b="1" dirty="0"/>
          </a:p>
        </p:txBody>
      </p:sp>
      <p:sp>
        <p:nvSpPr>
          <p:cNvPr id="4102" name="Rectangle 6"/>
          <p:cNvSpPr>
            <a:spLocks noChangeArrowheads="1"/>
          </p:cNvSpPr>
          <p:nvPr/>
        </p:nvSpPr>
        <p:spPr bwMode="auto">
          <a:xfrm>
            <a:off x="990600" y="3657600"/>
            <a:ext cx="7696200" cy="366713"/>
          </a:xfrm>
          <a:prstGeom prst="rect">
            <a:avLst/>
          </a:prstGeom>
          <a:noFill/>
          <a:ln w="9525">
            <a:noFill/>
            <a:miter lim="800000"/>
            <a:headEnd/>
            <a:tailEnd/>
          </a:ln>
          <a:effectLst/>
        </p:spPr>
        <p:txBody>
          <a:bodyPr>
            <a:spAutoFit/>
          </a:bodyPr>
          <a:lstStyle/>
          <a:p>
            <a:endParaRPr lang="en-US"/>
          </a:p>
        </p:txBody>
      </p:sp>
      <p:pic>
        <p:nvPicPr>
          <p:cNvPr id="2051" name="Picture 3" descr="C:\Users\Dennis\AppData\Local\Microsoft\Windows\Temporary Internet Files\Content.IE5\CEOQSY5F\musica_60[1].png"/>
          <p:cNvPicPr>
            <a:picLocks noChangeAspect="1" noChangeArrowheads="1"/>
          </p:cNvPicPr>
          <p:nvPr/>
        </p:nvPicPr>
        <p:blipFill>
          <a:blip r:embed="rId3" cstate="print"/>
          <a:srcRect/>
          <a:stretch>
            <a:fillRect/>
          </a:stretch>
        </p:blipFill>
        <p:spPr bwMode="auto">
          <a:xfrm>
            <a:off x="6781800" y="2667000"/>
            <a:ext cx="1933784" cy="206000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smtClean="0"/>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4" descr="thumbnail"/>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101" name="Text Box 5"/>
          <p:cNvSpPr txBox="1">
            <a:spLocks noChangeArrowheads="1"/>
          </p:cNvSpPr>
          <p:nvPr/>
        </p:nvSpPr>
        <p:spPr bwMode="auto">
          <a:xfrm>
            <a:off x="609600" y="762000"/>
            <a:ext cx="6400800" cy="769441"/>
          </a:xfrm>
          <a:prstGeom prst="rect">
            <a:avLst/>
          </a:prstGeom>
          <a:noFill/>
          <a:ln w="9525">
            <a:noFill/>
            <a:miter lim="800000"/>
            <a:headEnd/>
            <a:tailEnd/>
          </a:ln>
          <a:effectLst/>
        </p:spPr>
        <p:txBody>
          <a:bodyPr>
            <a:spAutoFit/>
          </a:bodyPr>
          <a:lstStyle/>
          <a:p>
            <a:pPr marL="742950" indent="-742950" algn="ctr"/>
            <a:r>
              <a:rPr lang="en-US" sz="4000" b="1" dirty="0" smtClean="0"/>
              <a:t>“</a:t>
            </a:r>
            <a:r>
              <a:rPr lang="en-US" sz="4400" b="1" i="1" dirty="0" smtClean="0"/>
              <a:t>A Song of Purpose</a:t>
            </a:r>
            <a:r>
              <a:rPr lang="en-US" sz="4000" b="1" i="1" dirty="0" smtClean="0"/>
              <a:t>”</a:t>
            </a:r>
            <a:endParaRPr lang="en-US" sz="4000" b="1" dirty="0" smtClean="0"/>
          </a:p>
        </p:txBody>
      </p:sp>
      <p:sp>
        <p:nvSpPr>
          <p:cNvPr id="4102" name="Rectangle 6"/>
          <p:cNvSpPr>
            <a:spLocks noChangeArrowheads="1"/>
          </p:cNvSpPr>
          <p:nvPr/>
        </p:nvSpPr>
        <p:spPr bwMode="auto">
          <a:xfrm>
            <a:off x="990600" y="3657600"/>
            <a:ext cx="7696200" cy="366713"/>
          </a:xfrm>
          <a:prstGeom prst="rect">
            <a:avLst/>
          </a:prstGeom>
          <a:noFill/>
          <a:ln w="9525">
            <a:noFill/>
            <a:miter lim="800000"/>
            <a:headEnd/>
            <a:tailEnd/>
          </a:ln>
          <a:effectLst/>
        </p:spPr>
        <p:txBody>
          <a:bodyPr>
            <a:spAutoFit/>
          </a:bodyPr>
          <a:lstStyle/>
          <a:p>
            <a:endParaRPr lang="en-US"/>
          </a:p>
        </p:txBody>
      </p:sp>
      <p:pic>
        <p:nvPicPr>
          <p:cNvPr id="2051" name="Picture 3" descr="C:\Users\Dennis\AppData\Local\Microsoft\Windows\Temporary Internet Files\Content.IE5\CEOQSY5F\musica_60[1].png"/>
          <p:cNvPicPr>
            <a:picLocks noChangeAspect="1" noChangeArrowheads="1"/>
          </p:cNvPicPr>
          <p:nvPr/>
        </p:nvPicPr>
        <p:blipFill>
          <a:blip r:embed="rId3" cstate="print"/>
          <a:srcRect/>
          <a:stretch>
            <a:fillRect/>
          </a:stretch>
        </p:blipFill>
        <p:spPr bwMode="auto">
          <a:xfrm>
            <a:off x="685800" y="3352800"/>
            <a:ext cx="1933784" cy="2060006"/>
          </a:xfrm>
          <a:prstGeom prst="rect">
            <a:avLst/>
          </a:prstGeom>
          <a:noFill/>
        </p:spPr>
      </p:pic>
      <p:sp>
        <p:nvSpPr>
          <p:cNvPr id="9" name="TextBox 8"/>
          <p:cNvSpPr txBox="1"/>
          <p:nvPr/>
        </p:nvSpPr>
        <p:spPr>
          <a:xfrm>
            <a:off x="2362200" y="2133600"/>
            <a:ext cx="5791200" cy="3477875"/>
          </a:xfrm>
          <a:prstGeom prst="rect">
            <a:avLst/>
          </a:prstGeom>
          <a:noFill/>
        </p:spPr>
        <p:txBody>
          <a:bodyPr wrap="square" rtlCol="0">
            <a:spAutoFit/>
          </a:bodyPr>
          <a:lstStyle/>
          <a:p>
            <a:r>
              <a:rPr lang="en-US" sz="4400" b="1" dirty="0" smtClean="0"/>
              <a:t>Application </a:t>
            </a:r>
          </a:p>
          <a:p>
            <a:r>
              <a:rPr lang="en-US" sz="4400" b="1" dirty="0" smtClean="0"/>
              <a:t>   to our lives…</a:t>
            </a:r>
          </a:p>
          <a:p>
            <a:r>
              <a:rPr lang="en-US" sz="4400" b="1" dirty="0" smtClean="0"/>
              <a:t>   to  our church…</a:t>
            </a:r>
          </a:p>
          <a:p>
            <a:r>
              <a:rPr lang="en-US" sz="4400" b="1" dirty="0" smtClean="0"/>
              <a:t>   to Holy Communion…</a:t>
            </a:r>
          </a:p>
          <a:p>
            <a:endParaRPr lang="en-US" sz="4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146</Words>
  <Application>Microsoft Office PowerPoint</Application>
  <PresentationFormat>On-screen Show (4:3)</PresentationFormat>
  <Paragraphs>34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Dennis</dc:creator>
  <cp:lastModifiedBy>projector</cp:lastModifiedBy>
  <cp:revision>14</cp:revision>
  <dcterms:created xsi:type="dcterms:W3CDTF">2017-04-24T22:59:08Z</dcterms:created>
  <dcterms:modified xsi:type="dcterms:W3CDTF">2017-05-07T15:19:27Z</dcterms:modified>
</cp:coreProperties>
</file>