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260" r:id="rId3"/>
    <p:sldId id="270" r:id="rId4"/>
    <p:sldId id="261" r:id="rId5"/>
    <p:sldId id="269" r:id="rId6"/>
    <p:sldId id="262" r:id="rId7"/>
    <p:sldId id="263" r:id="rId8"/>
    <p:sldId id="264" r:id="rId9"/>
    <p:sldId id="271" r:id="rId10"/>
    <p:sldId id="265" r:id="rId11"/>
    <p:sldId id="266" r:id="rId12"/>
    <p:sldId id="267" r:id="rId13"/>
    <p:sldId id="268" r:id="rId14"/>
    <p:sldId id="272" r:id="rId15"/>
    <p:sldId id="273" r:id="rId16"/>
    <p:sldId id="274" r:id="rId17"/>
    <p:sldId id="275" r:id="rId18"/>
    <p:sldId id="276" r:id="rId19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2958" autoAdjust="0"/>
  </p:normalViewPr>
  <p:slideViewPr>
    <p:cSldViewPr>
      <p:cViewPr varScale="1">
        <p:scale>
          <a:sx n="90" d="100"/>
          <a:sy n="90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https://findyourmiddlegrounddotcom.files.wordpress.com/2014/12/girl-hay-sky-sunset-favim-com-429326.jpg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05350"/>
          </a:xfrm>
        </p:spPr>
        <p:txBody>
          <a:bodyPr anchor="t"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300" dirty="0" smtClean="0"/>
              <a:t>“I Am The Way, The Truth </a:t>
            </a:r>
            <a:br>
              <a:rPr lang="en-US" sz="5300" dirty="0" smtClean="0"/>
            </a:br>
            <a:r>
              <a:rPr lang="en-US" sz="5300" dirty="0" smtClean="0"/>
              <a:t>                    and The Life” </a:t>
            </a:r>
            <a:br>
              <a:rPr lang="en-US" sz="5300" dirty="0" smtClean="0"/>
            </a:br>
            <a:r>
              <a:rPr lang="en-US" sz="5300" dirty="0" smtClean="0"/>
              <a:t>                    </a:t>
            </a:r>
            <a:r>
              <a:rPr lang="en-US" dirty="0" smtClean="0"/>
              <a:t>—Jesus  </a:t>
            </a:r>
            <a:br>
              <a:rPr lang="en-US" dirty="0" smtClean="0"/>
            </a:br>
            <a:r>
              <a:rPr lang="en-US" dirty="0" smtClean="0"/>
              <a:t>                         John 20:1-9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28" name="AutoShape 4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9" name="Picture 3" descr="Image result for santa barbara mission images"/>
          <p:cNvPicPr>
            <a:picLocks noChangeAspect="1" noChangeArrowheads="1"/>
          </p:cNvPicPr>
          <p:nvPr/>
        </p:nvPicPr>
        <p:blipFill>
          <a:blip r:embed="rId3" cstate="print"/>
          <a:srcRect l="31876" t="22533" r="28389" b="11072"/>
          <a:stretch>
            <a:fillRect/>
          </a:stretch>
        </p:blipFill>
        <p:spPr bwMode="auto">
          <a:xfrm>
            <a:off x="1066800" y="1504950"/>
            <a:ext cx="2943225" cy="328124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195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cloth was folded </a:t>
            </a:r>
            <a:br>
              <a:rPr lang="en-US" dirty="0" smtClean="0"/>
            </a:br>
            <a:r>
              <a:rPr lang="en-US" dirty="0" smtClean="0"/>
              <a:t>up by itself, separate </a:t>
            </a:r>
            <a:br>
              <a:rPr lang="en-US" dirty="0" smtClean="0"/>
            </a:br>
            <a:r>
              <a:rPr lang="en-US" dirty="0" smtClean="0"/>
              <a:t>from the linen.  </a:t>
            </a: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3243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Finally the other disciple, </a:t>
            </a:r>
            <a:br>
              <a:rPr lang="en-US" dirty="0" smtClean="0"/>
            </a:br>
            <a:r>
              <a:rPr lang="en-US" dirty="0" smtClean="0"/>
              <a:t>who had reached the tomb first, also went inside.</a:t>
            </a: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005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saw and believed.  </a:t>
            </a:r>
            <a:br>
              <a:rPr lang="en-US" dirty="0" smtClean="0"/>
            </a:br>
            <a:r>
              <a:rPr lang="en-US" dirty="0" smtClean="0"/>
              <a:t>(They did not understand from Scripture that Jesus had to </a:t>
            </a:r>
            <a:br>
              <a:rPr lang="en-US" dirty="0" smtClean="0"/>
            </a:br>
            <a:r>
              <a:rPr lang="en-US" dirty="0" smtClean="0"/>
              <a:t>rise from the dead.) </a:t>
            </a: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790950"/>
          </a:xfrm>
        </p:spPr>
        <p:txBody>
          <a:bodyPr anchor="t">
            <a:normAutofit fontScale="90000"/>
          </a:bodyPr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4900" i="1" dirty="0" smtClean="0"/>
              <a:t>“I will give them hearts that </a:t>
            </a:r>
            <a:br>
              <a:rPr lang="en-US" sz="4900" i="1" dirty="0" smtClean="0"/>
            </a:br>
            <a:r>
              <a:rPr lang="en-US" sz="4900" i="1" dirty="0" smtClean="0"/>
              <a:t>will recognize me as the LORD. </a:t>
            </a:r>
            <a:br>
              <a:rPr lang="en-US" sz="4900" i="1" dirty="0" smtClean="0"/>
            </a:br>
            <a:r>
              <a:rPr lang="en-US" sz="4900" i="1" dirty="0" smtClean="0"/>
              <a:t>They will be my people </a:t>
            </a:r>
            <a:br>
              <a:rPr lang="en-US" sz="4900" i="1" dirty="0" smtClean="0"/>
            </a:br>
            <a:r>
              <a:rPr lang="en-US" sz="4900" i="1" dirty="0" smtClean="0"/>
              <a:t>and I will be their God.</a:t>
            </a:r>
            <a:r>
              <a:rPr lang="en-US" i="1" dirty="0" smtClean="0"/>
              <a:t>  </a:t>
            </a:r>
            <a:br>
              <a:rPr lang="en-US" i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257550"/>
          </a:xfrm>
        </p:spPr>
        <p:txBody>
          <a:bodyPr anchor="t">
            <a:normAutofit/>
          </a:bodyPr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And they will return to me wholeheartedly</a:t>
            </a:r>
            <a:r>
              <a:rPr lang="en-US" b="1" i="1" dirty="0" smtClean="0"/>
              <a:t>.”  </a:t>
            </a:r>
            <a:br>
              <a:rPr lang="en-US" b="1" i="1" dirty="0" smtClean="0"/>
            </a:br>
            <a:r>
              <a:rPr lang="en-US" sz="1200" i="1" dirty="0" smtClean="0"/>
              <a:t/>
            </a:r>
            <a:br>
              <a:rPr lang="en-US" sz="1200" i="1" dirty="0" smtClean="0"/>
            </a:br>
            <a:r>
              <a:rPr lang="en-US" sz="4000" dirty="0" smtClean="0"/>
              <a:t>Jeremiah </a:t>
            </a:r>
            <a:r>
              <a:rPr lang="en-US" sz="4000" dirty="0" smtClean="0"/>
              <a:t>24:47</a:t>
            </a:r>
            <a:endParaRPr lang="en-US" sz="4000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0"/>
            <a:ext cx="6019800" cy="4781550"/>
          </a:xfrm>
        </p:spPr>
        <p:txBody>
          <a:bodyPr anchor="t">
            <a:normAutofit fontScale="90000"/>
          </a:bodyPr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4900" i="1" dirty="0" smtClean="0"/>
              <a:t>Why are you looking </a:t>
            </a:r>
            <a:br>
              <a:rPr lang="en-US" sz="4900" i="1" dirty="0" smtClean="0"/>
            </a:br>
            <a:r>
              <a:rPr lang="en-US" sz="4900" i="1" dirty="0" smtClean="0"/>
              <a:t>for the living </a:t>
            </a:r>
            <a:br>
              <a:rPr lang="en-US" sz="4900" i="1" dirty="0" smtClean="0"/>
            </a:br>
            <a:r>
              <a:rPr lang="en-US" sz="4900" i="1" dirty="0" smtClean="0"/>
              <a:t>among the dead?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i="1" dirty="0" smtClean="0"/>
              <a:t>Luke 24:5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 descr="Image result for women on way to the tomb"/>
          <p:cNvPicPr>
            <a:picLocks noChangeAspect="1" noChangeArrowheads="1"/>
          </p:cNvPicPr>
          <p:nvPr/>
        </p:nvPicPr>
        <p:blipFill>
          <a:blip r:embed="rId3" cstate="print"/>
          <a:srcRect l="19371"/>
          <a:stretch>
            <a:fillRect/>
          </a:stretch>
        </p:blipFill>
        <p:spPr bwMode="auto">
          <a:xfrm>
            <a:off x="381000" y="438150"/>
            <a:ext cx="2918393" cy="424099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486400" cy="4705350"/>
          </a:xfrm>
        </p:spPr>
        <p:txBody>
          <a:bodyPr anchor="t"/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Why are you </a:t>
            </a:r>
            <a:br>
              <a:rPr lang="en-US" i="1" dirty="0" smtClean="0"/>
            </a:br>
            <a:r>
              <a:rPr lang="en-US" i="1" dirty="0" smtClean="0"/>
              <a:t>crying?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John 20:13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4a9b66e309f7703901fdfd22cff0e49c_was-jesus-married-christ-clipart-jesus-and-mary-magdalene_1812-2130"/>
          <p:cNvPicPr>
            <a:picLocks noChangeAspect="1" noChangeArrowheads="1"/>
          </p:cNvPicPr>
          <p:nvPr/>
        </p:nvPicPr>
        <p:blipFill>
          <a:blip r:embed="rId3" cstate="print"/>
          <a:srcRect l="7782" t="6250" r="11507" b="11003"/>
          <a:stretch>
            <a:fillRect/>
          </a:stretch>
        </p:blipFill>
        <p:spPr bwMode="auto">
          <a:xfrm>
            <a:off x="5257800" y="438150"/>
            <a:ext cx="3378200" cy="40719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ry-magdalene-tomb-1104114-wallpaper"/>
          <p:cNvPicPr>
            <a:picLocks noChangeAspect="1" noChangeArrowheads="1"/>
          </p:cNvPicPr>
          <p:nvPr/>
        </p:nvPicPr>
        <p:blipFill>
          <a:blip r:embed="rId3" cstate="print"/>
          <a:srcRect l="14035" t="10526" r="8772" b="15194"/>
          <a:stretch>
            <a:fillRect/>
          </a:stretch>
        </p:blipFill>
        <p:spPr bwMode="auto">
          <a:xfrm>
            <a:off x="2667000" y="2419350"/>
            <a:ext cx="4038600" cy="2590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495550"/>
          </a:xfrm>
        </p:spPr>
        <p:txBody>
          <a:bodyPr anchor="t">
            <a:normAutofit fontScale="90000"/>
          </a:bodyPr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Woman, Why are you crying?  </a:t>
            </a:r>
            <a:br>
              <a:rPr lang="en-US" i="1" dirty="0" smtClean="0"/>
            </a:br>
            <a:r>
              <a:rPr lang="en-US" i="1" dirty="0" smtClean="0"/>
              <a:t>Who is it you are  looking for?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John 20:15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76750"/>
          </a:xfrm>
        </p:spPr>
        <p:txBody>
          <a:bodyPr anchor="t">
            <a:normAutofit fontScale="90000"/>
          </a:bodyPr>
          <a:lstStyle/>
          <a:p>
            <a:r>
              <a:rPr lang="en-US" sz="4700" i="1" dirty="0" smtClean="0"/>
              <a:t>“</a:t>
            </a:r>
            <a:r>
              <a:rPr lang="en-US" sz="4700" i="1" dirty="0" smtClean="0"/>
              <a:t>I am the resurrection and the life. He who believes in me will live, </a:t>
            </a:r>
            <a:br>
              <a:rPr lang="en-US" sz="4700" i="1" dirty="0" smtClean="0"/>
            </a:br>
            <a:r>
              <a:rPr lang="en-US" sz="4700" i="1" dirty="0" smtClean="0"/>
              <a:t>even though he dies; </a:t>
            </a:r>
            <a:r>
              <a:rPr lang="en-US" sz="4700" i="1" dirty="0" smtClean="0"/>
              <a:t>and whoever lives </a:t>
            </a:r>
            <a:r>
              <a:rPr lang="en-US" sz="4700" i="1" dirty="0" smtClean="0"/>
              <a:t>and </a:t>
            </a:r>
            <a:r>
              <a:rPr lang="en-US" sz="4700" i="1" dirty="0" smtClean="0"/>
              <a:t>believes In Me </a:t>
            </a:r>
            <a:br>
              <a:rPr lang="en-US" sz="4700" i="1" dirty="0" smtClean="0"/>
            </a:br>
            <a:r>
              <a:rPr lang="en-US" sz="4700" i="1" dirty="0" smtClean="0"/>
              <a:t>will never die.” 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John 11:25-26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76750"/>
          </a:xfrm>
        </p:spPr>
        <p:txBody>
          <a:bodyPr anchor="t"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Early on the first </a:t>
            </a:r>
            <a:br>
              <a:rPr lang="en-US" dirty="0" smtClean="0"/>
            </a:br>
            <a:r>
              <a:rPr lang="en-US" dirty="0" smtClean="0"/>
              <a:t>day of the week, </a:t>
            </a:r>
            <a:br>
              <a:rPr lang="en-US" dirty="0" smtClean="0"/>
            </a:br>
            <a:r>
              <a:rPr lang="en-US" dirty="0" smtClean="0"/>
              <a:t>while it was still dark,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76750"/>
          </a:xfrm>
        </p:spPr>
        <p:txBody>
          <a:bodyPr anchor="t"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Mary Magdalene went </a:t>
            </a:r>
            <a:br>
              <a:rPr lang="en-US" dirty="0" smtClean="0"/>
            </a:br>
            <a:r>
              <a:rPr lang="en-US" dirty="0" smtClean="0"/>
              <a:t>to the tomb and saw that </a:t>
            </a:r>
            <a:br>
              <a:rPr lang="en-US" dirty="0" smtClean="0"/>
            </a:br>
            <a:r>
              <a:rPr lang="en-US" dirty="0" smtClean="0"/>
              <a:t>the stone had been removed </a:t>
            </a:r>
            <a:br>
              <a:rPr lang="en-US" dirty="0" smtClean="0"/>
            </a:br>
            <a:r>
              <a:rPr lang="en-US" dirty="0" smtClean="0"/>
              <a:t>from the entrance. </a:t>
            </a: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291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 she came running to </a:t>
            </a:r>
            <a:br>
              <a:rPr lang="en-US" dirty="0" smtClean="0"/>
            </a:br>
            <a:r>
              <a:rPr lang="en-US" dirty="0" smtClean="0"/>
              <a:t>Simon Peter and the other disciple, the one whom Jesus loved, and said, </a:t>
            </a: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291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“They have take the Lord out of the tomb, and we don’t know where they have put him.”</a:t>
            </a: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44005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 Peter and the other disciple started for the tomb.  Both were running, but the other disciple outran Peter and reached to tomb first.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291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bent over and looked </a:t>
            </a:r>
            <a:br>
              <a:rPr lang="en-US" dirty="0" smtClean="0"/>
            </a:br>
            <a:r>
              <a:rPr lang="en-US" dirty="0" smtClean="0"/>
              <a:t>in at the strips of linen </a:t>
            </a:r>
            <a:br>
              <a:rPr lang="en-US" dirty="0" smtClean="0"/>
            </a:br>
            <a:r>
              <a:rPr lang="en-US" dirty="0" smtClean="0"/>
              <a:t>lying there but did not go in.  </a:t>
            </a: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577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Simon Peter, who was behind him, arrived and went into to tomb. 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577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saw the strips of linen </a:t>
            </a:r>
            <a:br>
              <a:rPr lang="en-US" dirty="0" smtClean="0"/>
            </a:br>
            <a:r>
              <a:rPr lang="en-US" dirty="0" smtClean="0"/>
              <a:t>lying there, as well as </a:t>
            </a:r>
            <a:br>
              <a:rPr lang="en-US" dirty="0" smtClean="0"/>
            </a:br>
            <a:r>
              <a:rPr lang="en-US" dirty="0" smtClean="0"/>
              <a:t>the burial cloth that had been around Jesus’ head. </a:t>
            </a:r>
            <a:endParaRPr lang="en-US" dirty="0"/>
          </a:p>
        </p:txBody>
      </p:sp>
      <p:pic>
        <p:nvPicPr>
          <p:cNvPr id="3" name="Picture 1" descr="C:\Users\Jan\Desktop\Documents\download (9).jpg"/>
          <p:cNvPicPr>
            <a:picLocks noChangeAspect="1" noChangeArrowheads="1"/>
          </p:cNvPicPr>
          <p:nvPr/>
        </p:nvPicPr>
        <p:blipFill>
          <a:blip r:embed="rId3" cstate="print"/>
          <a:srcRect t="55033"/>
          <a:stretch>
            <a:fillRect/>
          </a:stretch>
        </p:blipFill>
        <p:spPr bwMode="auto">
          <a:xfrm>
            <a:off x="3203388" y="3790950"/>
            <a:ext cx="5940612" cy="1352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35</Words>
  <Application>Microsoft Office PowerPoint</Application>
  <PresentationFormat>On-screen Show (16:9)</PresentationFormat>
  <Paragraphs>36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 “I Am The Way, The Truth                      and The Life”                      —Jesus                            John 20:1-9        </vt:lpstr>
      <vt:lpstr> Early on the first  day of the week,  while it was still dark,  </vt:lpstr>
      <vt:lpstr> Mary Magdalene went  to the tomb and saw that  the stone had been removed  from the entrance. </vt:lpstr>
      <vt:lpstr> So she came running to  Simon Peter and the other disciple, the one whom Jesus loved, and said, </vt:lpstr>
      <vt:lpstr> “They have take the Lord out of the tomb, and we don’t know where they have put him.”</vt:lpstr>
      <vt:lpstr> So Peter and the other disciple started for the tomb.  Both were running, but the other disciple outran Peter and reached to tomb first. </vt:lpstr>
      <vt:lpstr> He bent over and looked  in at the strips of linen  lying there but did not go in.  </vt:lpstr>
      <vt:lpstr> Then Simon Peter, who was behind him, arrived and went into to tomb.   </vt:lpstr>
      <vt:lpstr> He saw the strips of linen  lying there, as well as  the burial cloth that had been around Jesus’ head. </vt:lpstr>
      <vt:lpstr> The cloth was folded  up by itself, separate  from the linen.  </vt:lpstr>
      <vt:lpstr> Finally the other disciple,  who had reached the tomb first, also went inside.</vt:lpstr>
      <vt:lpstr> He saw and believed.   (They did not understand from Scripture that Jesus had to  rise from the dead.) </vt:lpstr>
      <vt:lpstr> “I will give them hearts that  will recognize me as the LORD.  They will be my people  and I will be their God.      </vt:lpstr>
      <vt:lpstr> And they will return to me wholeheartedly.”    Jeremiah 24:47</vt:lpstr>
      <vt:lpstr> Why are you looking  for the living  among the dead? Luke 24:5   </vt:lpstr>
      <vt:lpstr> Why are you  crying?  John 20:13   </vt:lpstr>
      <vt:lpstr> Woman, Why are you crying?   Who is it you are  looking for?  John 20:15   </vt:lpstr>
      <vt:lpstr>“I am the resurrection and the life. He who believes in me will live,  even though he dies; and whoever lives and believes In Me  will never die.”   John 11:25-26  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projector</cp:lastModifiedBy>
  <cp:revision>73</cp:revision>
  <dcterms:created xsi:type="dcterms:W3CDTF">2015-07-06T21:02:22Z</dcterms:created>
  <dcterms:modified xsi:type="dcterms:W3CDTF">2017-04-16T03:53:12Z</dcterms:modified>
</cp:coreProperties>
</file>