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260" r:id="rId3"/>
    <p:sldId id="261" r:id="rId4"/>
    <p:sldId id="274" r:id="rId5"/>
    <p:sldId id="262" r:id="rId6"/>
    <p:sldId id="263" r:id="rId7"/>
    <p:sldId id="264" r:id="rId8"/>
    <p:sldId id="265" r:id="rId9"/>
    <p:sldId id="275" r:id="rId10"/>
    <p:sldId id="266" r:id="rId11"/>
    <p:sldId id="276" r:id="rId12"/>
    <p:sldId id="267" r:id="rId13"/>
    <p:sldId id="277" r:id="rId14"/>
    <p:sldId id="268" r:id="rId15"/>
    <p:sldId id="269" r:id="rId16"/>
    <p:sldId id="270" r:id="rId17"/>
    <p:sldId id="271" r:id="rId18"/>
    <p:sldId id="272" r:id="rId19"/>
    <p:sldId id="273" r:id="rId20"/>
    <p:sldId id="278" r:id="rId2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958" autoAdjust="0"/>
  </p:normalViewPr>
  <p:slideViewPr>
    <p:cSldViewPr>
      <p:cViewPr varScale="1">
        <p:scale>
          <a:sx n="101" d="100"/>
          <a:sy n="101" d="100"/>
        </p:scale>
        <p:origin x="-84" y="-5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2F9EB7-70FF-49F8-991B-9FF42F1D3227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1EC51-2884-4E80-9C20-99B418223C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3677A1-0891-4C49-8240-8F172D378C2A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C6C0C4-09A8-45AA-99EE-C4AA2F0331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6C0C4-09A8-45AA-99EE-C4AA2F0331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0401-2776-43E9-8D12-865D21D1B96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0401-2776-43E9-8D12-865D21D1B961}" type="datetimeFigureOut">
              <a:rPr lang="en-US" smtClean="0"/>
              <a:pPr/>
              <a:t>3/5/2017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DCFEA-4261-4705-B9E6-6A232D1EC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https://findyourmiddlegrounddotcom.files.wordpress.com/2014/12/girl-hay-sky-sunset-favim-com-429326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05350"/>
          </a:xfrm>
        </p:spPr>
        <p:txBody>
          <a:bodyPr anchor="t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7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Last Passover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Luke 22:13-23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28" name="AutoShape 4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Image result for basket of figs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4" descr="Image result for the last passov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Jan\Desktop\Documents\BouveretLastSupper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32222" b="27778"/>
          <a:stretch>
            <a:fillRect/>
          </a:stretch>
        </p:blipFill>
        <p:spPr bwMode="auto">
          <a:xfrm>
            <a:off x="304800" y="2952750"/>
            <a:ext cx="8536929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the same way, </a:t>
            </a:r>
            <a:br>
              <a:rPr lang="en-US" dirty="0" smtClean="0"/>
            </a:br>
            <a:r>
              <a:rPr lang="en-US" dirty="0" smtClean="0"/>
              <a:t>after the supper </a:t>
            </a:r>
            <a:br>
              <a:rPr lang="en-US" dirty="0" smtClean="0"/>
            </a:br>
            <a:r>
              <a:rPr lang="en-US" dirty="0" smtClean="0"/>
              <a:t>he took the cup, saying,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“This cup is the new </a:t>
            </a:r>
            <a:br>
              <a:rPr lang="en-US" dirty="0" smtClean="0"/>
            </a:br>
            <a:r>
              <a:rPr lang="en-US" dirty="0" smtClean="0"/>
              <a:t>covenant in my blood, </a:t>
            </a:r>
            <a:br>
              <a:rPr lang="en-US" dirty="0" smtClean="0"/>
            </a:br>
            <a:r>
              <a:rPr lang="en-US" dirty="0" smtClean="0"/>
              <a:t>which is poured out for you.</a:t>
            </a:r>
            <a:endParaRPr lang="en-US" dirty="0"/>
          </a:p>
        </p:txBody>
      </p:sp>
      <p:pic>
        <p:nvPicPr>
          <p:cNvPr id="3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the hand of him </a:t>
            </a:r>
            <a:br>
              <a:rPr lang="en-US" dirty="0" smtClean="0"/>
            </a:br>
            <a:r>
              <a:rPr lang="en-US" dirty="0" smtClean="0"/>
              <a:t>who is going to betray me </a:t>
            </a:r>
            <a:br>
              <a:rPr lang="en-US" dirty="0" smtClean="0"/>
            </a:br>
            <a:r>
              <a:rPr lang="en-US" dirty="0" smtClean="0"/>
              <a:t>is with mine on the table. 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05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Son of Man will go </a:t>
            </a:r>
            <a:br>
              <a:rPr lang="en-US" dirty="0" smtClean="0"/>
            </a:br>
            <a:r>
              <a:rPr lang="en-US" dirty="0" smtClean="0"/>
              <a:t>as it has been decreed, </a:t>
            </a:r>
            <a:br>
              <a:rPr lang="en-US" dirty="0" smtClean="0"/>
            </a:br>
            <a:r>
              <a:rPr lang="en-US" dirty="0" smtClean="0"/>
              <a:t>but woe to that man </a:t>
            </a:r>
            <a:br>
              <a:rPr lang="en-US" dirty="0" smtClean="0"/>
            </a:br>
            <a:r>
              <a:rPr lang="en-US" dirty="0" smtClean="0"/>
              <a:t>who betrays him.”</a:t>
            </a:r>
            <a:endParaRPr lang="en-US" dirty="0"/>
          </a:p>
        </p:txBody>
      </p:sp>
      <p:pic>
        <p:nvPicPr>
          <p:cNvPr id="3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00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began to question </a:t>
            </a:r>
            <a:br>
              <a:rPr lang="en-US" dirty="0" smtClean="0"/>
            </a:br>
            <a:r>
              <a:rPr lang="en-US" dirty="0" smtClean="0"/>
              <a:t>among themselves </a:t>
            </a:r>
            <a:br>
              <a:rPr lang="en-US" dirty="0" smtClean="0"/>
            </a:br>
            <a:r>
              <a:rPr lang="en-US" dirty="0" smtClean="0"/>
              <a:t>which of them it might be </a:t>
            </a:r>
            <a:br>
              <a:rPr lang="en-US" dirty="0" smtClean="0"/>
            </a:br>
            <a:r>
              <a:rPr lang="en-US" dirty="0" smtClean="0"/>
              <a:t>who would do this.</a:t>
            </a:r>
            <a:endParaRPr lang="en-US" dirty="0"/>
          </a:p>
        </p:txBody>
      </p:sp>
      <p:pic>
        <p:nvPicPr>
          <p:cNvPr id="1026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4876800" y="1200150"/>
            <a:ext cx="3438621" cy="3733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440055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“I have eagerly </a:t>
            </a:r>
            <a:r>
              <a:rPr lang="en-US" sz="4900" u="sng" dirty="0" smtClean="0"/>
              <a:t>desired</a:t>
            </a:r>
            <a:r>
              <a:rPr lang="en-US" sz="4900" dirty="0" smtClean="0"/>
              <a:t> </a:t>
            </a:r>
            <a:br>
              <a:rPr lang="en-US" sz="4900" dirty="0" smtClean="0"/>
            </a:br>
            <a:r>
              <a:rPr lang="en-US" sz="4900" dirty="0" smtClean="0"/>
              <a:t>to eat this Passover </a:t>
            </a:r>
            <a:br>
              <a:rPr lang="en-US" sz="4900" dirty="0" smtClean="0"/>
            </a:br>
            <a:r>
              <a:rPr lang="en-US" sz="4900" dirty="0" smtClean="0"/>
              <a:t>with you </a:t>
            </a:r>
            <a:br>
              <a:rPr lang="en-US" sz="4900" dirty="0" smtClean="0"/>
            </a:br>
            <a:r>
              <a:rPr lang="en-US" sz="4900" dirty="0" smtClean="0"/>
              <a:t>before I suffer.” </a:t>
            </a:r>
            <a:br>
              <a:rPr lang="en-US" sz="4900" dirty="0" smtClean="0"/>
            </a:br>
            <a:r>
              <a:rPr lang="en-US" sz="4200" dirty="0" smtClean="0"/>
              <a:t>Luke 22:15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1506" name="AutoShape 2" descr="Image result for jesus smi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disciples at the last supper"/>
          <p:cNvPicPr>
            <a:picLocks noChangeAspect="1" noChangeArrowheads="1"/>
          </p:cNvPicPr>
          <p:nvPr/>
        </p:nvPicPr>
        <p:blipFill>
          <a:blip r:embed="rId3" cstate="print"/>
          <a:srcRect l="26866" b="13550"/>
          <a:stretch>
            <a:fillRect/>
          </a:stretch>
        </p:blipFill>
        <p:spPr bwMode="auto">
          <a:xfrm>
            <a:off x="4038600" y="1689111"/>
            <a:ext cx="4572001" cy="345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7675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“For I tell you that I will not </a:t>
            </a:r>
            <a:br>
              <a:rPr lang="en-US" dirty="0" smtClean="0"/>
            </a:br>
            <a:r>
              <a:rPr lang="en-US" u="sng" dirty="0" smtClean="0"/>
              <a:t>eat</a:t>
            </a:r>
            <a:r>
              <a:rPr lang="en-US" dirty="0" smtClean="0"/>
              <a:t> </a:t>
            </a:r>
            <a:r>
              <a:rPr lang="en-US" u="sng" dirty="0" smtClean="0"/>
              <a:t>it</a:t>
            </a:r>
            <a:r>
              <a:rPr lang="en-US" dirty="0" smtClean="0"/>
              <a:t> </a:t>
            </a:r>
            <a:r>
              <a:rPr lang="en-US" u="sng" dirty="0" smtClean="0"/>
              <a:t>again</a:t>
            </a:r>
            <a:r>
              <a:rPr lang="en-US" dirty="0" smtClean="0"/>
              <a:t> until it finds fulfillment </a:t>
            </a:r>
            <a:br>
              <a:rPr lang="en-US" dirty="0" smtClean="0"/>
            </a:br>
            <a:r>
              <a:rPr lang="en-US" dirty="0" smtClean="0"/>
              <a:t>in the kingdom of God.” </a:t>
            </a:r>
            <a:br>
              <a:rPr lang="en-US" dirty="0" smtClean="0"/>
            </a:br>
            <a:r>
              <a:rPr lang="en-US" sz="4200" dirty="0" smtClean="0"/>
              <a:t>Luke 22:16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7650"/>
            <a:ext cx="9144000" cy="470535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After taking the cup, </a:t>
            </a:r>
            <a:br>
              <a:rPr lang="en-US" sz="4900" dirty="0" smtClean="0"/>
            </a:br>
            <a:r>
              <a:rPr lang="en-US" sz="4900" dirty="0" smtClean="0"/>
              <a:t>he gave thanks and said, </a:t>
            </a:r>
            <a:br>
              <a:rPr lang="en-US" sz="4900" dirty="0" smtClean="0"/>
            </a:br>
            <a:r>
              <a:rPr lang="en-US" sz="4900" dirty="0" smtClean="0"/>
              <a:t>“Take this and </a:t>
            </a:r>
            <a:r>
              <a:rPr lang="en-US" sz="4900" u="sng" dirty="0" smtClean="0"/>
              <a:t>divide</a:t>
            </a:r>
            <a:r>
              <a:rPr lang="en-US" sz="4900" dirty="0" smtClean="0"/>
              <a:t> it among yourselves.         </a:t>
            </a:r>
            <a:r>
              <a:rPr lang="en-US" sz="4200" dirty="0" smtClean="0"/>
              <a:t>Luke 22:17</a:t>
            </a:r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7413" name="Picture 5" descr="Image result for wine in bible tim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238501"/>
            <a:ext cx="6556375" cy="1904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images (5)"/>
          <p:cNvPicPr>
            <a:picLocks noChangeAspect="1" noChangeArrowheads="1"/>
          </p:cNvPicPr>
          <p:nvPr/>
        </p:nvPicPr>
        <p:blipFill>
          <a:blip r:embed="rId3" cstate="print"/>
          <a:srcRect r="50690"/>
          <a:stretch>
            <a:fillRect/>
          </a:stretch>
        </p:blipFill>
        <p:spPr bwMode="auto">
          <a:xfrm>
            <a:off x="6934200" y="2724150"/>
            <a:ext cx="1828800" cy="220177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Jan\Desktop\Documents\download (8).jpg"/>
          <p:cNvPicPr>
            <a:picLocks noChangeAspect="1" noChangeArrowheads="1"/>
          </p:cNvPicPr>
          <p:nvPr/>
        </p:nvPicPr>
        <p:blipFill>
          <a:blip r:embed="rId4" cstate="print"/>
          <a:srcRect t="17583"/>
          <a:stretch>
            <a:fillRect/>
          </a:stretch>
        </p:blipFill>
        <p:spPr bwMode="auto">
          <a:xfrm rot="3569445">
            <a:off x="-319199" y="442190"/>
            <a:ext cx="2628126" cy="179673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33950"/>
          </a:xfrm>
        </p:spPr>
        <p:txBody>
          <a:bodyPr anchor="t">
            <a:normAutofit fontScale="90000"/>
          </a:bodyPr>
          <a:lstStyle/>
          <a:p>
            <a:r>
              <a:rPr lang="en-US" sz="4900" dirty="0" smtClean="0"/>
              <a:t/>
            </a:r>
            <a:br>
              <a:rPr lang="en-US" sz="4900" dirty="0" smtClean="0"/>
            </a:br>
            <a:r>
              <a:rPr lang="en-US" sz="4900" dirty="0" smtClean="0"/>
              <a:t>“For I tell you I will </a:t>
            </a:r>
            <a:br>
              <a:rPr lang="en-US" sz="4900" dirty="0" smtClean="0"/>
            </a:br>
            <a:r>
              <a:rPr lang="en-US" sz="4900" dirty="0" smtClean="0"/>
              <a:t>not </a:t>
            </a:r>
            <a:r>
              <a:rPr lang="en-US" sz="4900" u="sng" dirty="0" smtClean="0"/>
              <a:t>drink</a:t>
            </a:r>
            <a:r>
              <a:rPr lang="en-US" sz="4900" dirty="0" smtClean="0"/>
              <a:t> </a:t>
            </a:r>
            <a:r>
              <a:rPr lang="en-US" sz="4900" u="sng" dirty="0" smtClean="0"/>
              <a:t>again</a:t>
            </a:r>
            <a:r>
              <a:rPr lang="en-US" sz="4900" dirty="0" smtClean="0"/>
              <a:t> </a:t>
            </a:r>
            <a:br>
              <a:rPr lang="en-US" sz="4900" dirty="0" smtClean="0"/>
            </a:br>
            <a:r>
              <a:rPr lang="en-US" sz="4900" dirty="0" smtClean="0"/>
              <a:t>of the fruit of the vine </a:t>
            </a:r>
            <a:br>
              <a:rPr lang="en-US" sz="4900" dirty="0" smtClean="0"/>
            </a:br>
            <a:r>
              <a:rPr lang="en-US" sz="4900" dirty="0" smtClean="0"/>
              <a:t>until the kingdom </a:t>
            </a:r>
            <a:br>
              <a:rPr lang="en-US" sz="4900" dirty="0" smtClean="0"/>
            </a:br>
            <a:r>
              <a:rPr lang="en-US" sz="4900" dirty="0" smtClean="0"/>
              <a:t>of God comes.” </a:t>
            </a:r>
            <a:br>
              <a:rPr lang="en-US" sz="4900" dirty="0" smtClean="0"/>
            </a:br>
            <a:r>
              <a:rPr lang="en-US" sz="4200" dirty="0" smtClean="0"/>
              <a:t>Luke 22:18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Jan\Desktop\Documents\07f7a3aca51e5aec5fc17af76da587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24200" y="1707916"/>
            <a:ext cx="4953000" cy="314983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He took bread, </a:t>
            </a:r>
            <a:br>
              <a:rPr lang="en-US" dirty="0" smtClean="0"/>
            </a:br>
            <a:r>
              <a:rPr lang="en-US" dirty="0" smtClean="0"/>
              <a:t>gave thanks and broke it, </a:t>
            </a:r>
            <a:br>
              <a:rPr lang="en-US" dirty="0" smtClean="0"/>
            </a:br>
            <a:r>
              <a:rPr lang="en-US" dirty="0" smtClean="0"/>
              <a:t>and gave it to </a:t>
            </a:r>
            <a:br>
              <a:rPr lang="en-US" dirty="0" smtClean="0"/>
            </a:br>
            <a:r>
              <a:rPr lang="en-US" dirty="0" smtClean="0"/>
              <a:t>them saying: 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3316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left and found things </a:t>
            </a:r>
            <a:br>
              <a:rPr lang="en-US" dirty="0" smtClean="0"/>
            </a:br>
            <a:r>
              <a:rPr lang="en-US" dirty="0" smtClean="0"/>
              <a:t>just as Jesus had told them.  </a:t>
            </a:r>
            <a:br>
              <a:rPr lang="en-US" dirty="0" smtClean="0"/>
            </a:br>
            <a:r>
              <a:rPr lang="en-US" dirty="0" smtClean="0"/>
              <a:t>So they prepared the Passover.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0"/>
            <a:ext cx="5410200" cy="514350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“This is my body </a:t>
            </a:r>
            <a:br>
              <a:rPr lang="en-US" dirty="0" smtClean="0"/>
            </a:br>
            <a:r>
              <a:rPr lang="en-US" dirty="0" smtClean="0"/>
              <a:t>given </a:t>
            </a:r>
            <a:r>
              <a:rPr lang="en-US" u="sng" dirty="0" smtClean="0"/>
              <a:t>for you; </a:t>
            </a:r>
            <a:br>
              <a:rPr lang="en-US" u="sng" dirty="0" smtClean="0"/>
            </a:br>
            <a:r>
              <a:rPr lang="en-US" dirty="0" smtClean="0"/>
              <a:t>do this in remembrance </a:t>
            </a:r>
            <a:br>
              <a:rPr lang="en-US" dirty="0" smtClean="0"/>
            </a:br>
            <a:r>
              <a:rPr lang="en-US" dirty="0" smtClean="0"/>
              <a:t>of me.”  </a:t>
            </a:r>
            <a:br>
              <a:rPr lang="en-US" dirty="0" smtClean="0"/>
            </a:br>
            <a:r>
              <a:rPr lang="en-US" sz="3800" dirty="0" smtClean="0"/>
              <a:t>Luke 22:19</a:t>
            </a:r>
            <a:endParaRPr lang="en-US" sz="3800" dirty="0"/>
          </a:p>
        </p:txBody>
      </p:sp>
      <p:pic>
        <p:nvPicPr>
          <p:cNvPr id="3" name="Picture 2" descr="C:\Users\Jan\Desktop\Documents\jesus-christ-passes-bread.jpg"/>
          <p:cNvPicPr>
            <a:picLocks noChangeAspect="1" noChangeArrowheads="1"/>
          </p:cNvPicPr>
          <p:nvPr/>
        </p:nvPicPr>
        <p:blipFill>
          <a:blip r:embed="rId3" cstate="print"/>
          <a:srcRect l="30556" t="6793" r="10568"/>
          <a:stretch>
            <a:fillRect/>
          </a:stretch>
        </p:blipFill>
        <p:spPr bwMode="auto">
          <a:xfrm>
            <a:off x="228600" y="590550"/>
            <a:ext cx="3657600" cy="3860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When the hour came, </a:t>
            </a:r>
            <a:br>
              <a:rPr lang="en-US" dirty="0" smtClean="0"/>
            </a:br>
            <a:r>
              <a:rPr lang="en-US" dirty="0" smtClean="0"/>
              <a:t>Jesus and his apostles </a:t>
            </a:r>
            <a:br>
              <a:rPr lang="en-US" dirty="0" smtClean="0"/>
            </a:br>
            <a:r>
              <a:rPr lang="en-US" dirty="0" smtClean="0"/>
              <a:t>reclined at the table.  </a:t>
            </a:r>
            <a:br>
              <a:rPr lang="en-US" dirty="0" smtClean="0"/>
            </a:br>
            <a:r>
              <a:rPr lang="en-US" dirty="0" smtClean="0"/>
              <a:t>And he said the them: 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243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“I have eagerly desired </a:t>
            </a:r>
            <a:br>
              <a:rPr lang="en-US" dirty="0" smtClean="0"/>
            </a:br>
            <a:r>
              <a:rPr lang="en-US" dirty="0" smtClean="0"/>
              <a:t>to eat this Passover with </a:t>
            </a:r>
            <a:br>
              <a:rPr lang="en-US" dirty="0" smtClean="0"/>
            </a:br>
            <a:r>
              <a:rPr lang="en-US" dirty="0" smtClean="0"/>
              <a:t>you before I suffer,</a:t>
            </a:r>
            <a:endParaRPr lang="en-US" dirty="0"/>
          </a:p>
        </p:txBody>
      </p:sp>
      <p:pic>
        <p:nvPicPr>
          <p:cNvPr id="3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815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I tell you, I will not eat it again until it finds fulfillment </a:t>
            </a:r>
            <a:br>
              <a:rPr lang="en-US" dirty="0" smtClean="0"/>
            </a:br>
            <a:r>
              <a:rPr lang="en-US" dirty="0" smtClean="0"/>
              <a:t>in the kingdom of God.”</a:t>
            </a:r>
            <a:endParaRPr lang="en-US" dirty="0"/>
          </a:p>
        </p:txBody>
      </p:sp>
      <p:pic>
        <p:nvPicPr>
          <p:cNvPr id="3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71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After taking the cup, </a:t>
            </a:r>
            <a:br>
              <a:rPr lang="en-US" dirty="0" smtClean="0"/>
            </a:br>
            <a:r>
              <a:rPr lang="en-US" dirty="0" smtClean="0"/>
              <a:t>he gave thanks and said, </a:t>
            </a:r>
            <a:br>
              <a:rPr lang="en-US" dirty="0" smtClean="0"/>
            </a:br>
            <a:r>
              <a:rPr lang="en-US" dirty="0" smtClean="0"/>
              <a:t>“Take this and divide it </a:t>
            </a:r>
            <a:br>
              <a:rPr lang="en-US" dirty="0" smtClean="0"/>
            </a:br>
            <a:r>
              <a:rPr lang="en-US" dirty="0" smtClean="0"/>
              <a:t>among you.  </a:t>
            </a:r>
            <a:endParaRPr lang="en-US" dirty="0"/>
          </a:p>
        </p:txBody>
      </p:sp>
      <p:pic>
        <p:nvPicPr>
          <p:cNvPr id="3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957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I tell you I will not drink again of the fruit of the vine until the kingdom of God comes.”</a:t>
            </a:r>
            <a:endParaRPr lang="en-US" dirty="0"/>
          </a:p>
        </p:txBody>
      </p:sp>
      <p:pic>
        <p:nvPicPr>
          <p:cNvPr id="3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6291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he took bread, </a:t>
            </a:r>
            <a:br>
              <a:rPr lang="en-US" dirty="0" smtClean="0"/>
            </a:br>
            <a:r>
              <a:rPr lang="en-US" dirty="0" smtClean="0"/>
              <a:t>gave thanks and broke it, </a:t>
            </a:r>
            <a:br>
              <a:rPr lang="en-US" dirty="0" smtClean="0"/>
            </a:br>
            <a:r>
              <a:rPr lang="en-US" dirty="0" smtClean="0"/>
              <a:t>and gave it to them saying,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52950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“This is my body </a:t>
            </a:r>
            <a:br>
              <a:rPr lang="en-US" dirty="0" smtClean="0"/>
            </a:br>
            <a:r>
              <a:rPr lang="en-US" dirty="0" smtClean="0"/>
              <a:t>given for you, do this </a:t>
            </a:r>
            <a:br>
              <a:rPr lang="en-US" dirty="0" smtClean="0"/>
            </a:br>
            <a:r>
              <a:rPr lang="en-US" dirty="0" smtClean="0"/>
              <a:t>in remembrance </a:t>
            </a:r>
            <a:br>
              <a:rPr lang="en-US" dirty="0" smtClean="0"/>
            </a:br>
            <a:r>
              <a:rPr lang="en-US" dirty="0" smtClean="0"/>
              <a:t>of me.”</a:t>
            </a:r>
            <a:endParaRPr lang="en-US" dirty="0"/>
          </a:p>
        </p:txBody>
      </p:sp>
      <p:pic>
        <p:nvPicPr>
          <p:cNvPr id="3" name="Picture 2" descr="can-stock-photo_csp4755885"/>
          <p:cNvPicPr>
            <a:picLocks noChangeAspect="1" noChangeArrowheads="1"/>
          </p:cNvPicPr>
          <p:nvPr/>
        </p:nvPicPr>
        <p:blipFill>
          <a:blip r:embed="rId3" cstate="print"/>
          <a:srcRect t="57921" b="11188"/>
          <a:stretch>
            <a:fillRect/>
          </a:stretch>
        </p:blipFill>
        <p:spPr bwMode="auto">
          <a:xfrm>
            <a:off x="4114800" y="3570014"/>
            <a:ext cx="4876800" cy="1573486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ermon">
      <a:majorFont>
        <a:latin typeface="Aharoni"/>
        <a:ea typeface=""/>
        <a:cs typeface=""/>
      </a:majorFont>
      <a:minorFont>
        <a:latin typeface="Aharon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20</Words>
  <Application>Microsoft Office PowerPoint</Application>
  <PresentationFormat>On-screen Show (16:9)</PresentationFormat>
  <Paragraphs>40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The Last Passover Luke 22:13-23</vt:lpstr>
      <vt:lpstr> They left and found things  just as Jesus had told them.   So they prepared the Passover.</vt:lpstr>
      <vt:lpstr> When the hour came,  Jesus and his apostles  reclined at the table.   And he said the them:  </vt:lpstr>
      <vt:lpstr> “I have eagerly desired  to eat this Passover with  you before I suffer,</vt:lpstr>
      <vt:lpstr> For I tell you, I will not eat it again until it finds fulfillment  in the kingdom of God.”</vt:lpstr>
      <vt:lpstr> After taking the cup,  he gave thanks and said,  “Take this and divide it  among you.  </vt:lpstr>
      <vt:lpstr> For I tell you I will not drink again of the fruit of the vine until the kingdom of God comes.”</vt:lpstr>
      <vt:lpstr> And he took bread,  gave thanks and broke it,  and gave it to them saying, </vt:lpstr>
      <vt:lpstr> “This is my body  given for you, do this  in remembrance  of me.”</vt:lpstr>
      <vt:lpstr> In the same way,  after the supper  he took the cup, saying, </vt:lpstr>
      <vt:lpstr> “This cup is the new  covenant in my blood,  which is poured out for you.</vt:lpstr>
      <vt:lpstr> But the hand of him  who is going to betray me  is with mine on the table.  </vt:lpstr>
      <vt:lpstr> The Son of Man will go  as it has been decreed,  but woe to that man  who betrays him.”</vt:lpstr>
      <vt:lpstr> They began to question  among themselves  which of them it might be  who would do this.</vt:lpstr>
      <vt:lpstr> “I have eagerly desired  to eat this Passover  with you  before I suffer.”  Luke 22:15    </vt:lpstr>
      <vt:lpstr> “For I tell you that I will not  eat it again until it finds fulfillment  in the kingdom of God.”  Luke 22:16   </vt:lpstr>
      <vt:lpstr> After taking the cup,  he gave thanks and said,  “Take this and divide it among yourselves.         Luke 22:17   </vt:lpstr>
      <vt:lpstr> “For I tell you I will  not drink again  of the fruit of the vine  until the kingdom  of God comes.”  Luke 22:18   </vt:lpstr>
      <vt:lpstr> And He took bread,  gave thanks and broke it,  and gave it to  them saying:    </vt:lpstr>
      <vt:lpstr> “This is my body  given for you;  do this in remembrance  of me.”   Luke 22:19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Theresa</dc:creator>
  <cp:lastModifiedBy> </cp:lastModifiedBy>
  <cp:revision>84</cp:revision>
  <dcterms:created xsi:type="dcterms:W3CDTF">2015-07-06T21:02:22Z</dcterms:created>
  <dcterms:modified xsi:type="dcterms:W3CDTF">2017-03-05T15:09:48Z</dcterms:modified>
</cp:coreProperties>
</file>