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80" r:id="rId16"/>
    <p:sldId id="273" r:id="rId17"/>
    <p:sldId id="274" r:id="rId18"/>
    <p:sldId id="275" r:id="rId19"/>
    <p:sldId id="276" r:id="rId20"/>
    <p:sldId id="278" r:id="rId21"/>
    <p:sldId id="279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2958" autoAdjust="0"/>
  </p:normalViewPr>
  <p:slideViewPr>
    <p:cSldViewPr>
      <p:cViewPr varScale="1">
        <p:scale>
          <a:sx n="101" d="100"/>
          <a:sy n="101" d="100"/>
        </p:scale>
        <p:origin x="-84" y="-4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F9EB7-70FF-49F8-991B-9FF42F1D3227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EC51-2884-4E80-9C20-99B418223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677A1-0891-4C49-8240-8F172D378C2A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6C0C4-09A8-45AA-99EE-C4AA2F033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C0401-2776-43E9-8D12-865D21D1B961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s://findyourmiddlegrounddotcom.files.wordpress.com/2014/12/girl-hay-sky-sunset-favim-com-429326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957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/>
              <a:t>“The Christian Hope”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Corinthians 5:1-19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28" name="AutoShape 4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2" name="Picture 2" descr="Image result for christian hope images"/>
          <p:cNvPicPr>
            <a:picLocks noChangeAspect="1" noChangeArrowheads="1"/>
          </p:cNvPicPr>
          <p:nvPr/>
        </p:nvPicPr>
        <p:blipFill>
          <a:blip r:embed="rId3" cstate="print"/>
          <a:srcRect t="14051" b="26623"/>
          <a:stretch>
            <a:fillRect/>
          </a:stretch>
        </p:blipFill>
        <p:spPr bwMode="auto">
          <a:xfrm>
            <a:off x="457200" y="2247900"/>
            <a:ext cx="83820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Jan\Desktop\Documents\d9f389b710e0c7e6c0a5f4ae3ec6b1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686051"/>
            <a:ext cx="3276600" cy="24574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577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we must all appear before the judgment seat of Christ, </a:t>
            </a:r>
            <a:br>
              <a:rPr lang="en-US" dirty="0" smtClean="0"/>
            </a:br>
            <a:r>
              <a:rPr lang="en-US" dirty="0" smtClean="0"/>
              <a:t>that each one may receive </a:t>
            </a:r>
            <a:br>
              <a:rPr lang="en-US" dirty="0" smtClean="0"/>
            </a:br>
            <a:r>
              <a:rPr lang="en-US" dirty="0" smtClean="0"/>
              <a:t>what is due him,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Jan\Desktop\Documents\d9f389b710e0c7e6c0a5f4ae3ec6b1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686051"/>
            <a:ext cx="3276600" cy="24574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005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the things done </a:t>
            </a:r>
            <a:br>
              <a:rPr lang="en-US" dirty="0" smtClean="0"/>
            </a:br>
            <a:r>
              <a:rPr lang="en-US" dirty="0" smtClean="0"/>
              <a:t>while in the body, </a:t>
            </a:r>
            <a:br>
              <a:rPr lang="en-US" dirty="0" smtClean="0"/>
            </a:br>
            <a:r>
              <a:rPr lang="en-US" dirty="0" smtClean="0"/>
              <a:t>whether good of bad.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Jan\Desktop\Documents\d9f389b710e0c7e6c0a5f4ae3ec6b1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686051"/>
            <a:ext cx="3276600" cy="24574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9150"/>
          </a:xfrm>
        </p:spPr>
        <p:txBody>
          <a:bodyPr anchor="t">
            <a:normAutofit fontScale="90000"/>
          </a:bodyPr>
          <a:lstStyle/>
          <a:p>
            <a:r>
              <a:rPr lang="en-US" sz="4900" baseline="30000" dirty="0" smtClean="0"/>
              <a:t> </a:t>
            </a:r>
            <a:br>
              <a:rPr lang="en-US" sz="4900" baseline="30000" dirty="0" smtClean="0"/>
            </a:br>
            <a:r>
              <a:rPr lang="en-US" sz="4900" baseline="30000" dirty="0" smtClean="0"/>
              <a:t>“</a:t>
            </a:r>
            <a:r>
              <a:rPr lang="en-US" sz="4900" dirty="0" smtClean="0"/>
              <a:t>For God did not appoint </a:t>
            </a:r>
            <a:br>
              <a:rPr lang="en-US" sz="4900" dirty="0" smtClean="0"/>
            </a:br>
            <a:r>
              <a:rPr lang="en-US" sz="4900" dirty="0" smtClean="0"/>
              <a:t>us to suffer wrath </a:t>
            </a:r>
            <a:br>
              <a:rPr lang="en-US" sz="4900" dirty="0" smtClean="0"/>
            </a:br>
            <a:r>
              <a:rPr lang="en-US" sz="4900" dirty="0" smtClean="0"/>
              <a:t>but to receive salvation </a:t>
            </a:r>
            <a:br>
              <a:rPr lang="en-US" sz="4900" dirty="0" smtClean="0"/>
            </a:br>
            <a:r>
              <a:rPr lang="en-US" sz="4900" dirty="0" smtClean="0"/>
              <a:t>through our Lord Jesus Christ.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Jan\Desktop\Documents\d9f389b710e0c7e6c0a5f4ae3ec6b1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686051"/>
            <a:ext cx="3276600" cy="24574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243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 died for us so that, </a:t>
            </a:r>
            <a:br>
              <a:rPr lang="en-US" dirty="0" smtClean="0"/>
            </a:br>
            <a:r>
              <a:rPr lang="en-US" dirty="0" smtClean="0"/>
              <a:t>whether we are awake or asleep, we may live together with </a:t>
            </a:r>
            <a:r>
              <a:rPr lang="en-US" dirty="0" smtClean="0"/>
              <a:t>Him</a:t>
            </a:r>
            <a:r>
              <a:rPr lang="en-US" dirty="0" smtClean="0"/>
              <a:t>.</a:t>
            </a:r>
            <a:r>
              <a:rPr lang="en-US" baseline="30000" dirty="0" smtClean="0"/>
              <a:t> 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Jan\Desktop\Documents\d9f389b710e0c7e6c0a5f4ae3ec6b1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686051"/>
            <a:ext cx="3276600" cy="24574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529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Therefore encourage one another and build each other up, </a:t>
            </a:r>
            <a:br>
              <a:rPr lang="en-US" dirty="0" smtClean="0"/>
            </a:br>
            <a:r>
              <a:rPr lang="en-US" dirty="0" smtClean="0"/>
              <a:t>just as in fact you are doing”.</a:t>
            </a:r>
            <a:br>
              <a:rPr lang="en-US" dirty="0" smtClean="0"/>
            </a:br>
            <a:r>
              <a:rPr lang="en-US" dirty="0" smtClean="0"/>
              <a:t>1 Thessalonians 5:9-11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s://findyourmiddlegrounddotcom.files.wordpress.com/2014/12/girl-hay-sky-sunset-favim-com-429326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957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/>
              <a:t>“The Christian Hope”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Corinthians 5:1-19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28" name="AutoShape 4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2" name="Picture 2" descr="Image result for christian hope images"/>
          <p:cNvPicPr>
            <a:picLocks noChangeAspect="1" noChangeArrowheads="1"/>
          </p:cNvPicPr>
          <p:nvPr/>
        </p:nvPicPr>
        <p:blipFill>
          <a:blip r:embed="rId3" cstate="print"/>
          <a:srcRect t="14051" b="26623"/>
          <a:stretch>
            <a:fillRect/>
          </a:stretch>
        </p:blipFill>
        <p:spPr bwMode="auto">
          <a:xfrm>
            <a:off x="457200" y="2247900"/>
            <a:ext cx="83820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rrectio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8155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The </a:t>
            </a:r>
            <a:r>
              <a:rPr lang="en-US" sz="4900" dirty="0" smtClean="0"/>
              <a:t>Corinthians</a:t>
            </a:r>
            <a:br>
              <a:rPr lang="en-US" sz="49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4900" dirty="0" smtClean="0"/>
              <a:t>“</a:t>
            </a:r>
            <a:r>
              <a:rPr lang="en-US" sz="4900" b="1" dirty="0" smtClean="0"/>
              <a:t>How can some of you say there </a:t>
            </a:r>
            <a:br>
              <a:rPr lang="en-US" sz="4900" b="1" dirty="0" smtClean="0"/>
            </a:br>
            <a:r>
              <a:rPr lang="en-US" sz="4900" b="1" dirty="0" smtClean="0"/>
              <a:t>is no resurrection of the </a:t>
            </a:r>
            <a:r>
              <a:rPr lang="en-US" sz="4900" b="1" u="sng" dirty="0" smtClean="0"/>
              <a:t>dead</a:t>
            </a:r>
            <a:r>
              <a:rPr lang="en-US" sz="4900" b="1" dirty="0" smtClean="0"/>
              <a:t>? </a:t>
            </a:r>
            <a:br>
              <a:rPr lang="en-US" sz="49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4900" b="1" dirty="0" smtClean="0"/>
              <a:t>1 </a:t>
            </a:r>
            <a:r>
              <a:rPr lang="en-US" sz="4900" b="1" dirty="0" smtClean="0"/>
              <a:t>Corinthians 12:12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ble-l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958" y="1352550"/>
            <a:ext cx="8528083" cy="3790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9575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Prophet Daniel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at that time your people— everyone whose name is found written in the book —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 delivered.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opleDu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3714750"/>
            <a:ext cx="6781800" cy="1428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9150"/>
          </a:xfrm>
        </p:spPr>
        <p:txBody>
          <a:bodyPr anchor="t">
            <a:normAutofit/>
          </a:bodyPr>
          <a:lstStyle/>
          <a:p>
            <a:r>
              <a:rPr lang="en-US" sz="4900" b="1" dirty="0" smtClean="0"/>
              <a:t>Multitudes </a:t>
            </a:r>
            <a:r>
              <a:rPr lang="en-US" sz="4900" b="1" dirty="0" smtClean="0"/>
              <a:t>who sleep in the dust of the earth will </a:t>
            </a:r>
            <a:r>
              <a:rPr lang="en-US" sz="4900" b="1" u="sng" dirty="0" smtClean="0"/>
              <a:t>awake: </a:t>
            </a:r>
            <a:br>
              <a:rPr lang="en-US" sz="4900" b="1" u="sng" dirty="0" smtClean="0"/>
            </a:br>
            <a:r>
              <a:rPr lang="en-US" sz="4900" b="1" dirty="0" smtClean="0"/>
              <a:t>some to everlasting life, </a:t>
            </a:r>
            <a:br>
              <a:rPr lang="en-US" sz="4900" b="1" dirty="0" smtClean="0"/>
            </a:br>
            <a:r>
              <a:rPr lang="en-US" sz="4900" b="1" dirty="0" smtClean="0"/>
              <a:t>others to shame and </a:t>
            </a:r>
            <a:br>
              <a:rPr lang="en-US" sz="4900" b="1" dirty="0" smtClean="0"/>
            </a:br>
            <a:r>
              <a:rPr lang="en-US" sz="4900" b="1" dirty="0" smtClean="0"/>
              <a:t>everlasting contempt. </a:t>
            </a:r>
            <a:br>
              <a:rPr lang="en-US" sz="4900" b="1" dirty="0" smtClean="0"/>
            </a:br>
            <a:endParaRPr lang="en-US" sz="4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osses3.jpg"/>
          <p:cNvPicPr>
            <a:picLocks noChangeAspect="1"/>
          </p:cNvPicPr>
          <p:nvPr/>
        </p:nvPicPr>
        <p:blipFill>
          <a:blip r:embed="rId3" cstate="print"/>
          <a:srcRect l="4209" t="2941" r="4209" b="7647"/>
          <a:stretch>
            <a:fillRect/>
          </a:stretch>
        </p:blipFill>
        <p:spPr>
          <a:xfrm>
            <a:off x="381000" y="1352550"/>
            <a:ext cx="8382000" cy="3523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915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Thief</a:t>
            </a:r>
            <a:br>
              <a:rPr lang="en-US" dirty="0" smtClean="0"/>
            </a:br>
            <a:r>
              <a:rPr lang="en-US" b="1" dirty="0" smtClean="0"/>
              <a:t>“Jesus remember me when you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into your kingdom.”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answered him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“Truly I tell you, today you will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me in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paradise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23:32-43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C:\Users\Jan\Desktop\Documents\d9f389b710e0c7e6c0a5f4ae3ec6b1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686051"/>
            <a:ext cx="3276600" cy="24574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91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Now we know that if the </a:t>
            </a:r>
            <a:br>
              <a:rPr lang="en-US" dirty="0" smtClean="0"/>
            </a:br>
            <a:r>
              <a:rPr lang="en-US" dirty="0" smtClean="0"/>
              <a:t>earthy tent we live is destroyed, we have a building from God, </a:t>
            </a:r>
            <a:br>
              <a:rPr lang="en-US" dirty="0" smtClean="0"/>
            </a:br>
            <a:r>
              <a:rPr lang="en-US" dirty="0" smtClean="0"/>
              <a:t>an eternal house in heaven, </a:t>
            </a:r>
            <a:br>
              <a:rPr lang="en-US" dirty="0" smtClean="0"/>
            </a:br>
            <a:r>
              <a:rPr lang="en-US" dirty="0" smtClean="0"/>
              <a:t>not built by human hands.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gonyF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004295"/>
            <a:ext cx="4191000" cy="3139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7675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Rich Man</a:t>
            </a:r>
            <a:br>
              <a:rPr lang="en-US" dirty="0" smtClean="0"/>
            </a:br>
            <a:r>
              <a:rPr lang="en-US" b="1" dirty="0" smtClean="0"/>
              <a:t>“Father Abraham have </a:t>
            </a:r>
            <a:r>
              <a:rPr lang="en-US" b="1" u="sng" dirty="0" smtClean="0"/>
              <a:t>pity</a:t>
            </a:r>
            <a:r>
              <a:rPr lang="en-US" b="1" dirty="0" smtClean="0"/>
              <a:t> on me and </a:t>
            </a:r>
            <a:r>
              <a:rPr lang="en-US" b="1" u="sng" dirty="0" smtClean="0"/>
              <a:t>send </a:t>
            </a:r>
            <a:r>
              <a:rPr lang="en-US" b="1" dirty="0" smtClean="0"/>
              <a:t>Lazarus to dip the tip of his finger in water and cool my tongue because I am in agony in this fire.”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16:19-31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-just.jpg"/>
          <p:cNvPicPr>
            <a:picLocks noChangeAspect="1"/>
          </p:cNvPicPr>
          <p:nvPr/>
        </p:nvPicPr>
        <p:blipFill>
          <a:blip r:embed="rId3" cstate="print"/>
          <a:srcRect b="18298"/>
          <a:stretch>
            <a:fillRect/>
          </a:stretch>
        </p:blipFill>
        <p:spPr>
          <a:xfrm>
            <a:off x="4495800" y="2495550"/>
            <a:ext cx="450850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915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dirty="0" smtClean="0"/>
              <a:t>The </a:t>
            </a:r>
            <a:r>
              <a:rPr lang="en-US" dirty="0" smtClean="0"/>
              <a:t>Apostle </a:t>
            </a:r>
            <a:br>
              <a:rPr lang="en-US" dirty="0" smtClean="0"/>
            </a:br>
            <a:r>
              <a:rPr lang="en-US" b="1" dirty="0" smtClean="0"/>
              <a:t>“We live by faith, not by sight. </a:t>
            </a:r>
            <a:br>
              <a:rPr lang="en-US" b="1" dirty="0" smtClean="0"/>
            </a:br>
            <a:r>
              <a:rPr lang="en-US" b="1" dirty="0" smtClean="0"/>
              <a:t>We are confident, I say, and would prefer to be </a:t>
            </a:r>
            <a:r>
              <a:rPr lang="en-US" b="1" u="sng" dirty="0" smtClean="0"/>
              <a:t>away </a:t>
            </a:r>
            <a:r>
              <a:rPr lang="en-US" b="1" dirty="0" smtClean="0"/>
              <a:t>from the body and at </a:t>
            </a:r>
            <a:r>
              <a:rPr lang="en-US" b="1" u="sng" dirty="0" smtClean="0"/>
              <a:t>home</a:t>
            </a:r>
            <a:r>
              <a:rPr lang="en-US" b="1" dirty="0" smtClean="0"/>
              <a:t> with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Lord.”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2 Corinthians 5:1-10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Jan\Desktop\Documents\d9f389b710e0c7e6c0a5f4ae3ec6b1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686051"/>
            <a:ext cx="3276600" cy="24574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767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Meanwhile we groan, </a:t>
            </a:r>
            <a:br>
              <a:rPr lang="en-US" dirty="0" smtClean="0"/>
            </a:br>
            <a:r>
              <a:rPr lang="en-US" dirty="0" smtClean="0"/>
              <a:t>longing to be clothed </a:t>
            </a:r>
            <a:br>
              <a:rPr lang="en-US" dirty="0" smtClean="0"/>
            </a:br>
            <a:r>
              <a:rPr lang="en-US" dirty="0" smtClean="0"/>
              <a:t>with our heavenly dwelling, </a:t>
            </a:r>
            <a:br>
              <a:rPr lang="en-US" dirty="0" smtClean="0"/>
            </a:br>
            <a:r>
              <a:rPr lang="en-US" dirty="0" smtClean="0"/>
              <a:t>because when we are clothed, </a:t>
            </a:r>
            <a:br>
              <a:rPr lang="en-US" dirty="0" smtClean="0"/>
            </a:br>
            <a:r>
              <a:rPr lang="en-US" dirty="0" smtClean="0"/>
              <a:t>we will not be found naked.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Jan\Desktop\Documents\d9f389b710e0c7e6c0a5f4ae3ec6b1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686051"/>
            <a:ext cx="3276600" cy="24574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005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while we are in this tent, </a:t>
            </a:r>
            <a:br>
              <a:rPr lang="en-US" dirty="0" smtClean="0"/>
            </a:br>
            <a:r>
              <a:rPr lang="en-US" dirty="0" smtClean="0"/>
              <a:t>we groan, and are burdened, because we do not wish </a:t>
            </a:r>
            <a:br>
              <a:rPr lang="en-US" dirty="0" smtClean="0"/>
            </a:br>
            <a:r>
              <a:rPr lang="en-US" dirty="0" smtClean="0"/>
              <a:t>to be unclothed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Jan\Desktop\Documents\d9f389b710e0c7e6c0a5f4ae3ec6b1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686051"/>
            <a:ext cx="3276600" cy="24574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719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to be clothed </a:t>
            </a:r>
            <a:br>
              <a:rPr lang="en-US" dirty="0" smtClean="0"/>
            </a:br>
            <a:r>
              <a:rPr lang="en-US" dirty="0" smtClean="0"/>
              <a:t>with our heavenly dwelling, </a:t>
            </a:r>
            <a:br>
              <a:rPr lang="en-US" dirty="0" smtClean="0"/>
            </a:br>
            <a:r>
              <a:rPr lang="en-US" dirty="0" smtClean="0"/>
              <a:t>so that what is mortal may be swallowed up by life.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Jan\Desktop\Documents\d9f389b710e0c7e6c0a5f4ae3ec6b1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686051"/>
            <a:ext cx="3276600" cy="24574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767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Now it is God who has made us for this very purpose </a:t>
            </a:r>
            <a:br>
              <a:rPr lang="en-US" dirty="0" smtClean="0"/>
            </a:br>
            <a:r>
              <a:rPr lang="en-US" dirty="0" smtClean="0"/>
              <a:t>and has given us the Spirit </a:t>
            </a:r>
            <a:br>
              <a:rPr lang="en-US" dirty="0" smtClean="0"/>
            </a:br>
            <a:r>
              <a:rPr lang="en-US" dirty="0" smtClean="0"/>
              <a:t>as a deposit, guaranteeing </a:t>
            </a:r>
            <a:br>
              <a:rPr lang="en-US" dirty="0" smtClean="0"/>
            </a:br>
            <a:r>
              <a:rPr lang="en-US" dirty="0" smtClean="0"/>
              <a:t>what is to come.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Jan\Desktop\Documents\d9f389b710e0c7e6c0a5f4ae3ec6b1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686051"/>
            <a:ext cx="3276600" cy="24574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529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Therefore we are always confident and know that </a:t>
            </a:r>
            <a:br>
              <a:rPr lang="en-US" dirty="0" smtClean="0"/>
            </a:br>
            <a:r>
              <a:rPr lang="en-US" dirty="0" smtClean="0"/>
              <a:t>as long as we are </a:t>
            </a:r>
            <a:br>
              <a:rPr lang="en-US" dirty="0" smtClean="0"/>
            </a:br>
            <a:r>
              <a:rPr lang="en-US" dirty="0" smtClean="0"/>
              <a:t>at home in the body </a:t>
            </a:r>
            <a:br>
              <a:rPr lang="en-US" dirty="0" smtClean="0"/>
            </a:br>
            <a:r>
              <a:rPr lang="en-US" dirty="0" smtClean="0"/>
              <a:t>we are away from the Lord.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Jan\Desktop\Documents\d9f389b710e0c7e6c0a5f4ae3ec6b1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686051"/>
            <a:ext cx="3276600" cy="24574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529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live by faith, not by sight.  </a:t>
            </a:r>
            <a:br>
              <a:rPr lang="en-US" dirty="0" smtClean="0"/>
            </a:br>
            <a:r>
              <a:rPr lang="en-US" dirty="0" smtClean="0"/>
              <a:t>We are confident, I say, and would prefer to be away </a:t>
            </a:r>
            <a:br>
              <a:rPr lang="en-US" dirty="0" smtClean="0"/>
            </a:br>
            <a:r>
              <a:rPr lang="en-US" dirty="0" smtClean="0"/>
              <a:t>from the body and at home </a:t>
            </a:r>
            <a:br>
              <a:rPr lang="en-US" dirty="0" smtClean="0"/>
            </a:br>
            <a:r>
              <a:rPr lang="en-US" dirty="0" smtClean="0"/>
              <a:t>with the Lord.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Jan\Desktop\Documents\d9f389b710e0c7e6c0a5f4ae3ec6b1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686051"/>
            <a:ext cx="3276600" cy="24574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195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 we make it our goal </a:t>
            </a:r>
            <a:br>
              <a:rPr lang="en-US" dirty="0" smtClean="0"/>
            </a:br>
            <a:r>
              <a:rPr lang="en-US" dirty="0" smtClean="0"/>
              <a:t>to please </a:t>
            </a:r>
            <a:r>
              <a:rPr lang="en-US" dirty="0" smtClean="0"/>
              <a:t>Him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whether we are at home </a:t>
            </a:r>
            <a:br>
              <a:rPr lang="en-US" dirty="0" smtClean="0"/>
            </a:br>
            <a:r>
              <a:rPr lang="en-US" dirty="0" smtClean="0"/>
              <a:t>in the body or away from it.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ermon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40</Words>
  <Application>Microsoft Office PowerPoint</Application>
  <PresentationFormat>On-screen Show (16:9)</PresentationFormat>
  <Paragraphs>42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“The Christian Hope” 2 Corinthians 5:1-19 </vt:lpstr>
      <vt:lpstr> Now we know that if the  earthy tent we live is destroyed, we have a building from God,  an eternal house in heaven,  not built by human hands. </vt:lpstr>
      <vt:lpstr> Meanwhile we groan,  longing to be clothed  with our heavenly dwelling,  because when we are clothed,  we will not be found naked. </vt:lpstr>
      <vt:lpstr> For while we are in this tent,  we groan, and are burdened, because we do not wish  to be unclothed</vt:lpstr>
      <vt:lpstr> but to be clothed  with our heavenly dwelling,  so that what is mortal may be swallowed up by life.</vt:lpstr>
      <vt:lpstr> Now it is God who has made us for this very purpose  and has given us the Spirit  as a deposit, guaranteeing  what is to come. </vt:lpstr>
      <vt:lpstr> Therefore we are always confident and know that  as long as we are  at home in the body  we are away from the Lord. </vt:lpstr>
      <vt:lpstr> We live by faith, not by sight.   We are confident, I say, and would prefer to be away  from the body and at home  with the Lord. </vt:lpstr>
      <vt:lpstr> So we make it our goal  to please Him,  whether we are at home  in the body or away from it. </vt:lpstr>
      <vt:lpstr> For we must all appear before the judgment seat of Christ,  that each one may receive  what is due him,</vt:lpstr>
      <vt:lpstr> for the things done  while in the body,  whether good of bad.</vt:lpstr>
      <vt:lpstr>  “For God did not appoint  us to suffer wrath  but to receive salvation  through our Lord Jesus Christ.     </vt:lpstr>
      <vt:lpstr> He died for us so that,  whether we are awake or asleep, we may live together with Him. </vt:lpstr>
      <vt:lpstr> Therefore encourage one another and build each other up,  just as in fact you are doing”. 1 Thessalonians 5:9-11</vt:lpstr>
      <vt:lpstr> “The Christian Hope” 2 Corinthians 5:1-19 </vt:lpstr>
      <vt:lpstr> The Corinthians  “How can some of you say there  is no resurrection of the dead?   1 Corinthians 12:12   </vt:lpstr>
      <vt:lpstr> The Prophet Daniel But at that time your people— everyone whose name is found written in the book — will be delivered.    </vt:lpstr>
      <vt:lpstr>Multitudes who sleep in the dust of the earth will awake:  some to everlasting life,  others to shame and  everlasting contempt.  </vt:lpstr>
      <vt:lpstr>The Thief “Jesus remember me when you come into your kingdom.”  Jesus answered him,  “Truly I tell you, today you will  be with me in paradise.”  Luke 23:32-43    </vt:lpstr>
      <vt:lpstr>The Rich Man “Father Abraham have pity on me and send Lazarus to dip the tip of his finger in water and cool my tongue because I am in agony in this fire.” Luke 16:19-31   </vt:lpstr>
      <vt:lpstr>The Apostle  “We live by faith, not by sight.  We are confident, I say, and would prefer to be away from the body and at home with the Lord.”  2 Corinthians 5:1-10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Theresa</dc:creator>
  <cp:lastModifiedBy> </cp:lastModifiedBy>
  <cp:revision>77</cp:revision>
  <dcterms:created xsi:type="dcterms:W3CDTF">2015-07-06T21:02:22Z</dcterms:created>
  <dcterms:modified xsi:type="dcterms:W3CDTF">2017-03-18T22:48:59Z</dcterms:modified>
</cp:coreProperties>
</file>