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2" r:id="rId2"/>
    <p:sldId id="260" r:id="rId3"/>
    <p:sldId id="261" r:id="rId4"/>
    <p:sldId id="263" r:id="rId5"/>
    <p:sldId id="264" r:id="rId6"/>
    <p:sldId id="265" r:id="rId7"/>
    <p:sldId id="266" r:id="rId8"/>
    <p:sldId id="272" r:id="rId9"/>
    <p:sldId id="267" r:id="rId10"/>
    <p:sldId id="268" r:id="rId11"/>
    <p:sldId id="271" r:id="rId12"/>
    <p:sldId id="269" r:id="rId13"/>
    <p:sldId id="270" r:id="rId14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1" autoAdjust="0"/>
    <p:restoredTop sz="92958" autoAdjust="0"/>
  </p:normalViewPr>
  <p:slideViewPr>
    <p:cSldViewPr>
      <p:cViewPr varScale="1">
        <p:scale>
          <a:sx n="99" d="100"/>
          <a:sy n="99" d="100"/>
        </p:scale>
        <p:origin x="-648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E2F9EB7-70FF-49F8-991B-9FF42F1D3227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8DC1EC51-2884-4E80-9C20-99B418223C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A3677A1-0891-4C49-8240-8F172D378C2A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4C6C0C4-09A8-45AA-99EE-C4AA2F033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C6C0C4-09A8-45AA-99EE-C4AA2F03319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C0401-2776-43E9-8D12-865D21D1B961}" type="datetimeFigureOut">
              <a:rPr lang="en-US" smtClean="0"/>
              <a:pPr/>
              <a:t>2/26/2017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DCFEA-4261-4705-B9E6-6A232D1EC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Jan\Desktop\Documents\boy-following-father-s-footsteps-4364296.jpg"/>
          <p:cNvPicPr>
            <a:picLocks noChangeAspect="1" noChangeArrowheads="1"/>
          </p:cNvPicPr>
          <p:nvPr/>
        </p:nvPicPr>
        <p:blipFill>
          <a:blip r:embed="rId3"/>
          <a:srcRect t="20850" b="20000"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76250"/>
            <a:ext cx="9144000" cy="5257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6600" dirty="0" smtClean="0">
                <a:solidFill>
                  <a:schemeClr val="bg1"/>
                </a:solidFill>
              </a:rPr>
              <a:t>“In The Father’s Footsteps”</a:t>
            </a:r>
            <a:br>
              <a:rPr lang="en-US" sz="6600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/>
            </a:r>
            <a:br>
              <a:rPr lang="en-US" sz="4800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>Matthew 5:43-48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/>
              <a:t>We love because </a:t>
            </a:r>
            <a:br>
              <a:rPr lang="en-US" sz="4900" b="1" dirty="0" smtClean="0"/>
            </a:br>
            <a:r>
              <a:rPr lang="en-US" sz="4900" b="1" dirty="0" smtClean="0"/>
              <a:t>he first loved us. </a:t>
            </a: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sz="4900" dirty="0" smtClean="0"/>
              <a:t/>
            </a:r>
            <a:br>
              <a:rPr lang="en-US" sz="4900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6146" name="Picture 2" descr="C:\Users\Jan\Desktop\Documents\ebfb4d220aa9983ad7e786f7e2ab0923.jpg"/>
          <p:cNvPicPr>
            <a:picLocks noChangeAspect="1" noChangeArrowheads="1"/>
          </p:cNvPicPr>
          <p:nvPr/>
        </p:nvPicPr>
        <p:blipFill>
          <a:blip r:embed="rId3"/>
          <a:srcRect l="21569" t="3207" r="21569" b="10216"/>
          <a:stretch>
            <a:fillRect/>
          </a:stretch>
        </p:blipFill>
        <p:spPr bwMode="auto">
          <a:xfrm>
            <a:off x="1524000" y="285750"/>
            <a:ext cx="5791200" cy="4419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C:\Users\Jan\Desktop\Documents\Receving-and-Releasing-the-Holy-Spiri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2819399" cy="5143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0" y="361950"/>
            <a:ext cx="6172200" cy="447675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We love because </a:t>
            </a:r>
            <a:br>
              <a:rPr lang="en-US" b="1" dirty="0" smtClean="0"/>
            </a:br>
            <a:r>
              <a:rPr lang="en-US" b="1" dirty="0" smtClean="0"/>
              <a:t>God poured out  </a:t>
            </a:r>
            <a:br>
              <a:rPr lang="en-US" b="1" dirty="0" smtClean="0"/>
            </a:br>
            <a:r>
              <a:rPr lang="en-US" b="1" dirty="0" smtClean="0"/>
              <a:t>His </a:t>
            </a:r>
            <a:r>
              <a:rPr lang="en-US" b="1" dirty="0" smtClean="0"/>
              <a:t>love into our heart </a:t>
            </a:r>
            <a:br>
              <a:rPr lang="en-US" b="1" dirty="0" smtClean="0"/>
            </a:br>
            <a:r>
              <a:rPr lang="en-US" b="1" dirty="0" smtClean="0"/>
              <a:t>by the Holy Spirit.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7" name="Picture 1" descr="download"/>
          <p:cNvPicPr>
            <a:picLocks noChangeAspect="1" noChangeArrowheads="1"/>
          </p:cNvPicPr>
          <p:nvPr/>
        </p:nvPicPr>
        <p:blipFill>
          <a:blip r:embed="rId3"/>
          <a:srcRect t="523" b="27342"/>
          <a:stretch>
            <a:fillRect/>
          </a:stretch>
        </p:blipFill>
        <p:spPr bwMode="auto">
          <a:xfrm>
            <a:off x="533400" y="1638300"/>
            <a:ext cx="8001001" cy="35052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52950"/>
          </a:xfrm>
        </p:spPr>
        <p:txBody>
          <a:bodyPr anchor="t"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900" b="1" dirty="0" smtClean="0"/>
              <a:t>If we walk in the light, as </a:t>
            </a:r>
            <a:r>
              <a:rPr lang="en-US" sz="4900" b="1" dirty="0" smtClean="0"/>
              <a:t>He </a:t>
            </a:r>
            <a:r>
              <a:rPr lang="en-US" sz="4900" b="1" dirty="0" smtClean="0"/>
              <a:t>is </a:t>
            </a:r>
            <a:br>
              <a:rPr lang="en-US" sz="4900" b="1" dirty="0" smtClean="0"/>
            </a:br>
            <a:r>
              <a:rPr lang="en-US" sz="4900" b="1" dirty="0" smtClean="0"/>
              <a:t>in the light we have fellowship </a:t>
            </a:r>
            <a:br>
              <a:rPr lang="en-US" sz="4900" b="1" dirty="0" smtClean="0"/>
            </a:br>
            <a:r>
              <a:rPr lang="en-US" sz="4900" b="1" dirty="0" smtClean="0"/>
              <a:t>with one another,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098" name="Picture 2" descr="76e2708a5e0abdf731f9350074938d2c_paper-doll-chain-template-paper-chain-of-people-clipart_600-26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14600" y="3028950"/>
            <a:ext cx="3717925" cy="1655556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C:\Users\Jan\Desktop\Documents\Wudu3.jpg"/>
          <p:cNvPicPr>
            <a:picLocks noChangeAspect="1" noChangeArrowheads="1"/>
          </p:cNvPicPr>
          <p:nvPr/>
        </p:nvPicPr>
        <p:blipFill>
          <a:blip r:embed="rId3"/>
          <a:srcRect l="3399" t="27778" r="27778"/>
          <a:stretch>
            <a:fillRect/>
          </a:stretch>
        </p:blipFill>
        <p:spPr bwMode="auto">
          <a:xfrm flipH="1">
            <a:off x="1752600" y="1428750"/>
            <a:ext cx="7391400" cy="37147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0"/>
            <a:ext cx="9144000" cy="4552950"/>
          </a:xfrm>
        </p:spPr>
        <p:txBody>
          <a:bodyPr anchor="t"/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and the blood of Jesus, </a:t>
            </a:r>
            <a:br>
              <a:rPr lang="en-US" b="1" dirty="0" smtClean="0"/>
            </a:br>
            <a:r>
              <a:rPr lang="en-US" b="1" dirty="0" smtClean="0"/>
              <a:t>His </a:t>
            </a:r>
            <a:r>
              <a:rPr lang="en-US" b="1" dirty="0" smtClean="0"/>
              <a:t>Son, </a:t>
            </a:r>
            <a:br>
              <a:rPr lang="en-US" b="1" dirty="0" smtClean="0"/>
            </a:br>
            <a:r>
              <a:rPr lang="en-US" b="1" dirty="0" smtClean="0"/>
              <a:t>purifies us from all </a:t>
            </a:r>
            <a:r>
              <a:rPr lang="en-US" b="1" dirty="0" smtClean="0"/>
              <a:t>sin.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76750"/>
          </a:xfrm>
        </p:spPr>
        <p:txBody>
          <a:bodyPr anchor="t"/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You have heard that it was said, “Love your neighbor </a:t>
            </a:r>
            <a:br>
              <a:rPr lang="en-US" i="1" dirty="0" smtClean="0"/>
            </a:br>
            <a:r>
              <a:rPr lang="en-US" i="1" dirty="0" smtClean="0"/>
              <a:t>and hate your enemy.”</a:t>
            </a:r>
            <a:endParaRPr lang="en-US" i="1" dirty="0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3" cstate="print"/>
          <a:srcRect l="26967" t="46429"/>
          <a:stretch>
            <a:fillRect/>
          </a:stretch>
        </p:blipFill>
        <p:spPr bwMode="auto">
          <a:xfrm>
            <a:off x="5429250" y="3095625"/>
            <a:ext cx="3714750" cy="20447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 cstate="print"/>
          <a:srcRect l="26967" t="46429"/>
          <a:stretch>
            <a:fillRect/>
          </a:stretch>
        </p:blipFill>
        <p:spPr bwMode="auto">
          <a:xfrm>
            <a:off x="5429250" y="3095625"/>
            <a:ext cx="3714750" cy="20447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05350"/>
          </a:xfrm>
        </p:spPr>
        <p:txBody>
          <a:bodyPr anchor="t">
            <a:normAutofit/>
          </a:bodyPr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But I tell you: Love your enemies </a:t>
            </a:r>
            <a:br>
              <a:rPr lang="en-US" i="1" dirty="0" smtClean="0"/>
            </a:br>
            <a:r>
              <a:rPr lang="en-US" i="1" dirty="0" smtClean="0"/>
              <a:t>and pray for those who persecute you, that you may be sons of your Father in heaven.  </a:t>
            </a:r>
            <a:endParaRPr lang="en-US" i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3" cstate="print"/>
          <a:srcRect l="26967" t="46429"/>
          <a:stretch>
            <a:fillRect/>
          </a:stretch>
        </p:blipFill>
        <p:spPr bwMode="auto">
          <a:xfrm>
            <a:off x="5429250" y="3095625"/>
            <a:ext cx="3714750" cy="20447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324350"/>
          </a:xfrm>
        </p:spPr>
        <p:txBody>
          <a:bodyPr anchor="t"/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He causes </a:t>
            </a:r>
            <a:r>
              <a:rPr lang="en-US" i="1" dirty="0" smtClean="0"/>
              <a:t>His </a:t>
            </a:r>
            <a:r>
              <a:rPr lang="en-US" i="1" dirty="0" smtClean="0"/>
              <a:t>sun to rise on the evil and the good, and sends </a:t>
            </a:r>
            <a:br>
              <a:rPr lang="en-US" i="1" dirty="0" smtClean="0"/>
            </a:br>
            <a:r>
              <a:rPr lang="en-US" i="1" dirty="0" smtClean="0"/>
              <a:t>the rain on the righteous </a:t>
            </a:r>
            <a:br>
              <a:rPr lang="en-US" i="1" dirty="0" smtClean="0"/>
            </a:br>
            <a:r>
              <a:rPr lang="en-US" i="1" dirty="0" smtClean="0"/>
              <a:t>and the unrighteous. </a:t>
            </a:r>
            <a:endParaRPr lang="en-US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3" cstate="print"/>
          <a:srcRect l="26967" t="46429"/>
          <a:stretch>
            <a:fillRect/>
          </a:stretch>
        </p:blipFill>
        <p:spPr bwMode="auto">
          <a:xfrm>
            <a:off x="5429250" y="3095625"/>
            <a:ext cx="3714750" cy="20447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476750"/>
          </a:xfrm>
        </p:spPr>
        <p:txBody>
          <a:bodyPr anchor="t"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If you love those who love you, what reward will you get?</a:t>
            </a:r>
            <a:br>
              <a:rPr lang="en-US" i="1" dirty="0" smtClean="0"/>
            </a:br>
            <a:r>
              <a:rPr lang="en-US" i="1" dirty="0" smtClean="0"/>
              <a:t>Are not even the tax collectors doing that?</a:t>
            </a:r>
            <a:endParaRPr lang="en-US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9" name="Picture 1"/>
          <p:cNvPicPr>
            <a:picLocks noChangeAspect="1" noChangeArrowheads="1"/>
          </p:cNvPicPr>
          <p:nvPr/>
        </p:nvPicPr>
        <p:blipFill>
          <a:blip r:embed="rId3" cstate="print"/>
          <a:srcRect l="26967" t="46429"/>
          <a:stretch>
            <a:fillRect/>
          </a:stretch>
        </p:blipFill>
        <p:spPr bwMode="auto">
          <a:xfrm>
            <a:off x="5429250" y="3095625"/>
            <a:ext cx="3714750" cy="20447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171950"/>
          </a:xfrm>
        </p:spPr>
        <p:txBody>
          <a:bodyPr anchor="t"/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And if you greet only your brothers, what are you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doing </a:t>
            </a:r>
            <a:r>
              <a:rPr lang="en-US" i="1" dirty="0" smtClean="0"/>
              <a:t>more than others? 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Do </a:t>
            </a:r>
            <a:r>
              <a:rPr lang="en-US" i="1" dirty="0" smtClean="0"/>
              <a:t>not even pagans do that? </a:t>
            </a:r>
            <a:endParaRPr lang="en-US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3867150"/>
          </a:xfrm>
        </p:spPr>
        <p:txBody>
          <a:bodyPr anchor="t"/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>Be perfect, therefore, as your heavenly Father is perfect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 l="26967" t="46429"/>
          <a:stretch>
            <a:fillRect/>
          </a:stretch>
        </p:blipFill>
        <p:spPr bwMode="auto">
          <a:xfrm>
            <a:off x="5429250" y="3095625"/>
            <a:ext cx="3714750" cy="20447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Jan\Desktop\Documents\boy-following-father-s-footsteps-4364296.jpg"/>
          <p:cNvPicPr>
            <a:picLocks noChangeAspect="1" noChangeArrowheads="1"/>
          </p:cNvPicPr>
          <p:nvPr/>
        </p:nvPicPr>
        <p:blipFill>
          <a:blip r:embed="rId3"/>
          <a:srcRect t="20850" b="20000"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476250"/>
            <a:ext cx="9144000" cy="5257800"/>
          </a:xfrm>
        </p:spPr>
        <p:txBody>
          <a:bodyPr anchor="t"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6600" dirty="0" smtClean="0">
                <a:solidFill>
                  <a:schemeClr val="bg1"/>
                </a:solidFill>
              </a:rPr>
              <a:t>“In The Father’s Footsteps”</a:t>
            </a:r>
            <a:br>
              <a:rPr lang="en-US" sz="6600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/>
            </a:r>
            <a:br>
              <a:rPr lang="en-US" sz="4800" dirty="0" smtClean="0">
                <a:solidFill>
                  <a:schemeClr val="bg1"/>
                </a:solidFill>
              </a:rPr>
            </a:br>
            <a:r>
              <a:rPr lang="en-US" sz="4800" dirty="0" smtClean="0">
                <a:solidFill>
                  <a:schemeClr val="bg1"/>
                </a:solidFill>
              </a:rPr>
              <a:t>Matthew 5:43-48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 descr="C:\Users\Jan\Desktop\Documents\images (10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1296742"/>
            <a:ext cx="6172200" cy="38467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52950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    Could this be God’s </a:t>
            </a:r>
            <a:r>
              <a:rPr lang="en-US" b="1" u="sng" dirty="0" smtClean="0"/>
              <a:t>love story</a:t>
            </a:r>
            <a:r>
              <a:rPr lang="en-US" b="1" dirty="0" smtClean="0"/>
              <a:t>?</a:t>
            </a: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dirty="0" smtClean="0"/>
              <a:t>    How do we </a:t>
            </a:r>
            <a:br>
              <a:rPr lang="en-US" b="1" dirty="0" smtClean="0"/>
            </a:br>
            <a:r>
              <a:rPr lang="en-US" b="1" dirty="0" smtClean="0"/>
              <a:t>   learn to love?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 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ermon">
      <a:majorFont>
        <a:latin typeface="Aharoni"/>
        <a:ea typeface=""/>
        <a:cs typeface=""/>
      </a:majorFont>
      <a:minorFont>
        <a:latin typeface="Aharon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13</Words>
  <Application>Microsoft Office PowerPoint</Application>
  <PresentationFormat>On-screen Show (16:9)</PresentationFormat>
  <Paragraphs>26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“In The Father’s Footsteps”  Matthew 5:43-48</vt:lpstr>
      <vt:lpstr> You have heard that it was said, “Love your neighbor  and hate your enemy.”</vt:lpstr>
      <vt:lpstr> But I tell you: Love your enemies  and pray for those who persecute you, that you may be sons of your Father in heaven.  </vt:lpstr>
      <vt:lpstr> He causes His sun to rise on the evil and the good, and sends  the rain on the righteous  and the unrighteous. </vt:lpstr>
      <vt:lpstr> If you love those who love you, what reward will you get? Are not even the tax collectors doing that?</vt:lpstr>
      <vt:lpstr> And if you greet only your brothers, what are you  doing more than others?   Do not even pagans do that? </vt:lpstr>
      <vt:lpstr> Be perfect, therefore, as your heavenly Father is perfect.</vt:lpstr>
      <vt:lpstr> “In The Father’s Footsteps”  Matthew 5:43-48</vt:lpstr>
      <vt:lpstr>      Could this be God’s love story?      How do we     learn to love?    </vt:lpstr>
      <vt:lpstr> We love because  he first loved us.       </vt:lpstr>
      <vt:lpstr> We love because  God poured out   His love into our heart  by the Holy Spirit.</vt:lpstr>
      <vt:lpstr> If we walk in the light, as He is  in the light we have fellowship  with one another,    </vt:lpstr>
      <vt:lpstr> and the blood of Jesus,  His Son,  purifies us from all sin.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Theresa</dc:creator>
  <cp:lastModifiedBy>Jan</cp:lastModifiedBy>
  <cp:revision>72</cp:revision>
  <dcterms:created xsi:type="dcterms:W3CDTF">2015-07-06T21:02:22Z</dcterms:created>
  <dcterms:modified xsi:type="dcterms:W3CDTF">2017-02-26T16:16:49Z</dcterms:modified>
</cp:coreProperties>
</file>