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0" r:id="rId3"/>
    <p:sldId id="271" r:id="rId4"/>
    <p:sldId id="261" r:id="rId5"/>
    <p:sldId id="262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8" r:id="rId18"/>
    <p:sldId id="276" r:id="rId19"/>
    <p:sldId id="277" r:id="rId2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2958" autoAdjust="0"/>
  </p:normalViewPr>
  <p:slideViewPr>
    <p:cSldViewPr>
      <p:cViewPr varScale="1">
        <p:scale>
          <a:sx n="99" d="100"/>
          <a:sy n="99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52400" y="285750"/>
            <a:ext cx="8610600" cy="4019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“Transparent Words”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Matthew 5:33-37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" name="AutoShape 3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C:\Users\Jan\Desktop\Documents\204314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733550"/>
            <a:ext cx="37338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ight spee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00800" y="1858131"/>
            <a:ext cx="2743200" cy="32853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1550"/>
          </a:xfrm>
        </p:spPr>
        <p:txBody>
          <a:bodyPr anchor="t"/>
          <a:lstStyle/>
          <a:p>
            <a:r>
              <a:rPr lang="en-US" dirty="0" smtClean="0"/>
              <a:t>practice </a:t>
            </a:r>
            <a:r>
              <a:rPr lang="en-US" dirty="0" smtClean="0"/>
              <a:t>the right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kind of </a:t>
            </a:r>
            <a:r>
              <a:rPr lang="en-US" dirty="0" smtClean="0"/>
              <a:t>speech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your Father in heaven </a:t>
            </a:r>
            <a:br>
              <a:rPr lang="en-US" dirty="0" smtClean="0"/>
            </a:br>
            <a:r>
              <a:rPr lang="en-US" dirty="0" smtClean="0"/>
              <a:t>will back up all </a:t>
            </a:r>
            <a:r>
              <a:rPr lang="en-US" dirty="0" smtClean="0"/>
              <a:t>that </a:t>
            </a:r>
            <a:r>
              <a:rPr lang="en-US" dirty="0" smtClean="0"/>
              <a:t>is true</a:t>
            </a:r>
            <a:r>
              <a:rPr lang="en-US" dirty="0" smtClean="0"/>
              <a:t>.”</a:t>
            </a:r>
            <a:br>
              <a:rPr lang="en-US" dirty="0" smtClean="0"/>
            </a:br>
            <a:r>
              <a:rPr lang="en-US" sz="3600" dirty="0" smtClean="0"/>
              <a:t> Oswald Chambers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95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Jesus </a:t>
            </a:r>
            <a:r>
              <a:rPr lang="en-US" sz="4900" dirty="0" smtClean="0"/>
              <a:t>goes right to the heart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of </a:t>
            </a:r>
            <a:r>
              <a:rPr lang="en-US" sz="4900" dirty="0" smtClean="0"/>
              <a:t>why people swear oaths.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Jesus goes right to the heart of why people swear oaths. He knew that they did it to </a:t>
            </a:r>
            <a:r>
              <a:rPr kumimoji="0" lang="en-US" sz="1200" b="1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r>
              <a:rPr kumimoji="0" lang="en-US" sz="1200" b="0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mpress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others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with their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sincerity.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Image result for children pinkie swear"/>
          <p:cNvPicPr>
            <a:picLocks noChangeAspect="1" noChangeArrowheads="1"/>
          </p:cNvPicPr>
          <p:nvPr/>
        </p:nvPicPr>
        <p:blipFill>
          <a:blip r:embed="rId3"/>
          <a:srcRect t="17752"/>
          <a:stretch>
            <a:fillRect/>
          </a:stretch>
        </p:blipFill>
        <p:spPr bwMode="auto">
          <a:xfrm>
            <a:off x="2057400" y="2343150"/>
            <a:ext cx="4829175" cy="264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mpressing others"/>
          <p:cNvPicPr>
            <a:picLocks noChangeAspect="1" noChangeArrowheads="1"/>
          </p:cNvPicPr>
          <p:nvPr/>
        </p:nvPicPr>
        <p:blipFill>
          <a:blip r:embed="rId3"/>
          <a:srcRect l="18312" t="23529" r="19886"/>
          <a:stretch>
            <a:fillRect/>
          </a:stretch>
        </p:blipFill>
        <p:spPr bwMode="auto">
          <a:xfrm>
            <a:off x="2133600" y="2724150"/>
            <a:ext cx="4648200" cy="22380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</a:t>
            </a:r>
            <a:r>
              <a:rPr lang="en-US" dirty="0" smtClean="0"/>
              <a:t>knew that they did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b="1" u="sng" dirty="0" smtClean="0"/>
              <a:t>i</a:t>
            </a:r>
            <a:r>
              <a:rPr lang="en-US" u="sng" dirty="0" smtClean="0"/>
              <a:t>mpress</a:t>
            </a:r>
            <a:r>
              <a:rPr lang="en-US" dirty="0" smtClean="0"/>
              <a:t> </a:t>
            </a:r>
            <a:r>
              <a:rPr lang="en-US" u="sng" dirty="0" smtClean="0"/>
              <a:t>others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their </a:t>
            </a:r>
            <a:r>
              <a:rPr lang="en-US" dirty="0" smtClean="0"/>
              <a:t>sincerity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Jesus </a:t>
            </a:r>
            <a:r>
              <a:rPr lang="en-US" sz="4900" dirty="0" smtClean="0"/>
              <a:t>says simply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“</a:t>
            </a:r>
            <a:r>
              <a:rPr lang="en-US" sz="4900" u="sng" dirty="0" smtClean="0"/>
              <a:t>Don’t do it</a:t>
            </a:r>
            <a:r>
              <a:rPr lang="en-US" sz="4900" dirty="0" smtClean="0"/>
              <a:t>.”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1202" name="AutoShape 2" descr="Image result for impressing oth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AutoShape 4" descr="Image result for impressing oth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6" name="Picture 6" descr="Image result for don't do 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03835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 smtClean="0"/>
              <a:t>God ‘s free creatures, </a:t>
            </a:r>
            <a:br>
              <a:rPr lang="en-US" dirty="0" smtClean="0"/>
            </a:br>
            <a:r>
              <a:rPr lang="en-US" dirty="0" smtClean="0"/>
              <a:t>we are to be left to make up </a:t>
            </a:r>
            <a:br>
              <a:rPr lang="en-US" dirty="0" smtClean="0"/>
            </a:br>
            <a:r>
              <a:rPr lang="en-US" dirty="0" smtClean="0"/>
              <a:t>our own mind about decisions without coercion or manipulation.</a:t>
            </a:r>
            <a:endParaRPr lang="en-US" dirty="0"/>
          </a:p>
        </p:txBody>
      </p:sp>
      <p:pic>
        <p:nvPicPr>
          <p:cNvPr id="49154" name="Picture 2" descr="Related image"/>
          <p:cNvPicPr>
            <a:picLocks noChangeAspect="1" noChangeArrowheads="1"/>
          </p:cNvPicPr>
          <p:nvPr/>
        </p:nvPicPr>
        <p:blipFill>
          <a:blip r:embed="rId3"/>
          <a:srcRect b="76152"/>
          <a:stretch>
            <a:fillRect/>
          </a:stretch>
        </p:blipFill>
        <p:spPr bwMode="auto">
          <a:xfrm>
            <a:off x="914400" y="3638550"/>
            <a:ext cx="7273636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C:\Users\Jan\Desktop\Documents\istock000025625232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2150"/>
            <a:ext cx="9144000" cy="42672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evil inherent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making oaths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that it is the wrong way to approach other </a:t>
            </a:r>
            <a:r>
              <a:rPr lang="en-US" u="sng" dirty="0" smtClean="0">
                <a:solidFill>
                  <a:schemeClr val="bg1"/>
                </a:solidFill>
              </a:rPr>
              <a:t>human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beings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7106" name="AutoShape 2" descr="Image result for differen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Image result for human so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Kingdom </a:t>
            </a:r>
            <a:r>
              <a:rPr lang="en-US" sz="4900" dirty="0" smtClean="0"/>
              <a:t>Rightness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respects </a:t>
            </a:r>
            <a:r>
              <a:rPr lang="en-US" sz="4900" dirty="0" smtClean="0"/>
              <a:t>the </a:t>
            </a:r>
            <a:r>
              <a:rPr lang="en-US" sz="4900" dirty="0" smtClean="0"/>
              <a:t>soul </a:t>
            </a:r>
            <a:r>
              <a:rPr lang="en-US" sz="4900" dirty="0" smtClean="0"/>
              <a:t>need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of </a:t>
            </a:r>
            <a:r>
              <a:rPr lang="en-US" sz="4900" dirty="0" smtClean="0"/>
              <a:t>human beings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5060" name="AutoShape 4" descr="Image result for the inner 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005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make their </a:t>
            </a:r>
            <a:r>
              <a:rPr lang="en-US" u="sng" dirty="0" smtClean="0"/>
              <a:t>judgments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u="sng" dirty="0" smtClean="0"/>
              <a:t>decisions </a:t>
            </a:r>
            <a:r>
              <a:rPr lang="en-US" dirty="0" smtClean="0"/>
              <a:t>solely </a:t>
            </a:r>
            <a:r>
              <a:rPr lang="en-US" dirty="0" smtClean="0"/>
              <a:t>from what they have </a:t>
            </a:r>
            <a:r>
              <a:rPr lang="en-US" dirty="0" smtClean="0"/>
              <a:t>come </a:t>
            </a:r>
            <a:r>
              <a:rPr lang="en-US" dirty="0" smtClean="0"/>
              <a:t>to conclude.</a:t>
            </a:r>
            <a:endParaRPr lang="en-US" dirty="0"/>
          </a:p>
        </p:txBody>
      </p:sp>
      <p:pic>
        <p:nvPicPr>
          <p:cNvPr id="53250" name="Picture 2" descr="Image result for reasoning"/>
          <p:cNvPicPr>
            <a:picLocks noChangeAspect="1" noChangeArrowheads="1"/>
          </p:cNvPicPr>
          <p:nvPr/>
        </p:nvPicPr>
        <p:blipFill>
          <a:blip r:embed="rId3"/>
          <a:srcRect l="14847" b="22794"/>
          <a:stretch>
            <a:fillRect/>
          </a:stretch>
        </p:blipFill>
        <p:spPr bwMode="auto">
          <a:xfrm>
            <a:off x="2743200" y="2343150"/>
            <a:ext cx="3581400" cy="2597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Kingdom </a:t>
            </a:r>
            <a:r>
              <a:rPr lang="en-US" sz="4900" dirty="0" smtClean="0"/>
              <a:t>Righteousness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deals </a:t>
            </a:r>
            <a:r>
              <a:rPr lang="en-US" sz="4900" dirty="0" smtClean="0"/>
              <a:t>with a biological need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that </a:t>
            </a:r>
            <a:r>
              <a:rPr lang="en-US" sz="4900" dirty="0" smtClean="0"/>
              <a:t>allows a persons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u="sng" dirty="0" smtClean="0"/>
              <a:t>character</a:t>
            </a:r>
            <a:r>
              <a:rPr lang="en-US" sz="4900" dirty="0" smtClean="0"/>
              <a:t> </a:t>
            </a:r>
            <a:r>
              <a:rPr lang="en-US" sz="4900" dirty="0" smtClean="0"/>
              <a:t>to </a:t>
            </a:r>
            <a:r>
              <a:rPr lang="en-US" sz="4900" u="sng" dirty="0" smtClean="0"/>
              <a:t>develop</a:t>
            </a:r>
            <a:r>
              <a:rPr lang="en-US" sz="4900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3009" name="Picture 1" descr="C:\Users\Jan\Desktop\Documents\building-character.jpg"/>
          <p:cNvPicPr>
            <a:picLocks noChangeAspect="1" noChangeArrowheads="1"/>
          </p:cNvPicPr>
          <p:nvPr/>
        </p:nvPicPr>
        <p:blipFill>
          <a:blip r:embed="rId3"/>
          <a:srcRect l="7964" t="10639" r="7616" b="33445"/>
          <a:stretch>
            <a:fillRect/>
          </a:stretch>
        </p:blipFill>
        <p:spPr bwMode="auto">
          <a:xfrm>
            <a:off x="2057400" y="3409950"/>
            <a:ext cx="52578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3850"/>
            <a:ext cx="9144000" cy="41719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When </a:t>
            </a:r>
            <a:r>
              <a:rPr lang="en-US" sz="4900" dirty="0" smtClean="0"/>
              <a:t>this need is not respected,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it </a:t>
            </a:r>
            <a:r>
              <a:rPr lang="en-US" sz="4900" dirty="0" smtClean="0"/>
              <a:t>thwarts the purpose </a:t>
            </a:r>
            <a:r>
              <a:rPr lang="en-US" sz="4900" dirty="0" smtClean="0"/>
              <a:t>of </a:t>
            </a:r>
            <a:r>
              <a:rPr lang="en-US" sz="4900" dirty="0" smtClean="0"/>
              <a:t>God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in </a:t>
            </a:r>
            <a:r>
              <a:rPr lang="en-US" sz="4900" dirty="0" smtClean="0"/>
              <a:t>creation </a:t>
            </a:r>
            <a:r>
              <a:rPr lang="en-US" sz="4800" dirty="0" smtClean="0"/>
              <a:t>for men and women </a:t>
            </a:r>
            <a:br>
              <a:rPr lang="en-US" sz="4800" dirty="0" smtClean="0"/>
            </a:br>
            <a:r>
              <a:rPr lang="en-US" sz="4800" dirty="0" smtClean="0"/>
              <a:t>to freely receive Him. </a:t>
            </a:r>
            <a:br>
              <a:rPr lang="en-US" sz="48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63" name="Picture 3" descr="C:\Users\Jan\Desktop\Documents\Cotton-Canvas-Prints-famous-oil-font-b-painting-b-font-Creation-of-Adam-by-font-b.jpg"/>
          <p:cNvPicPr>
            <a:picLocks noChangeAspect="1" noChangeArrowheads="1"/>
          </p:cNvPicPr>
          <p:nvPr/>
        </p:nvPicPr>
        <p:blipFill>
          <a:blip r:embed="rId3"/>
          <a:srcRect t="23244" b="7191"/>
          <a:stretch>
            <a:fillRect/>
          </a:stretch>
        </p:blipFill>
        <p:spPr bwMode="auto">
          <a:xfrm>
            <a:off x="1676400" y="3105150"/>
            <a:ext cx="574357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Again, you have heard </a:t>
            </a:r>
            <a:br>
              <a:rPr lang="en-US" dirty="0" smtClean="0"/>
            </a:br>
            <a:r>
              <a:rPr lang="en-US" dirty="0" smtClean="0"/>
              <a:t>that it was said </a:t>
            </a:r>
            <a:br>
              <a:rPr lang="en-US" dirty="0" smtClean="0"/>
            </a:br>
            <a:r>
              <a:rPr lang="en-US" dirty="0" smtClean="0"/>
              <a:t>to the people long ago, </a:t>
            </a:r>
            <a:endParaRPr 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Do not break your oath,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 smtClean="0"/>
              <a:t>keep the oaths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 smtClean="0"/>
              <a:t>have made to the Lord.”</a:t>
            </a:r>
            <a:endParaRPr 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I tell you, </a:t>
            </a:r>
            <a:br>
              <a:rPr lang="en-US" dirty="0" smtClean="0"/>
            </a:br>
            <a:r>
              <a:rPr lang="en-US" dirty="0" smtClean="0"/>
              <a:t>do not swear at all: </a:t>
            </a:r>
            <a:br>
              <a:rPr lang="en-US" dirty="0" smtClean="0"/>
            </a:br>
            <a:r>
              <a:rPr lang="en-US" dirty="0" smtClean="0"/>
              <a:t>either by heaven, </a:t>
            </a:r>
            <a:br>
              <a:rPr lang="en-US" dirty="0" smtClean="0"/>
            </a:br>
            <a:r>
              <a:rPr lang="en-US" dirty="0" smtClean="0"/>
              <a:t>for it is God’s throne; </a:t>
            </a:r>
            <a:endParaRPr 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/>
              <a:t>by the earth,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it is his footstool;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/>
              <a:t>by Jerusalem,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it is the city of the Great King.</a:t>
            </a:r>
            <a:endParaRPr 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do not swear </a:t>
            </a:r>
            <a:br>
              <a:rPr lang="en-US" dirty="0" smtClean="0"/>
            </a:br>
            <a:r>
              <a:rPr lang="en-US" dirty="0" smtClean="0"/>
              <a:t>by your head, </a:t>
            </a:r>
            <a:br>
              <a:rPr lang="en-US" dirty="0" smtClean="0"/>
            </a:br>
            <a:r>
              <a:rPr lang="en-US" dirty="0" smtClean="0"/>
              <a:t>for you cannot make </a:t>
            </a:r>
            <a:br>
              <a:rPr lang="en-US" dirty="0" smtClean="0"/>
            </a:br>
            <a:r>
              <a:rPr lang="en-US" dirty="0" smtClean="0"/>
              <a:t>even one hair white or black.  </a:t>
            </a:r>
            <a:endParaRPr 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Simply </a:t>
            </a:r>
            <a:r>
              <a:rPr lang="en-US" dirty="0" smtClean="0"/>
              <a:t>let your “yes” be “yes</a:t>
            </a:r>
            <a:r>
              <a:rPr lang="en-US" dirty="0" smtClean="0"/>
              <a:t>” </a:t>
            </a:r>
            <a:r>
              <a:rPr lang="en-US" dirty="0" smtClean="0"/>
              <a:t>and your “</a:t>
            </a:r>
            <a:r>
              <a:rPr lang="en-US" dirty="0" smtClean="0"/>
              <a:t>no,” “no”; </a:t>
            </a:r>
            <a:br>
              <a:rPr lang="en-US" dirty="0" smtClean="0"/>
            </a:br>
            <a:r>
              <a:rPr lang="en-US" dirty="0" smtClean="0"/>
              <a:t>anything </a:t>
            </a:r>
            <a:r>
              <a:rPr lang="en-US" dirty="0" smtClean="0"/>
              <a:t>beyond this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comes </a:t>
            </a:r>
            <a:r>
              <a:rPr lang="en-US" dirty="0" smtClean="0"/>
              <a:t>from the evil one.</a:t>
            </a:r>
            <a:endParaRPr 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Image result for appearance and reality"/>
          <p:cNvPicPr>
            <a:picLocks noChangeAspect="1" noChangeArrowheads="1"/>
          </p:cNvPicPr>
          <p:nvPr/>
        </p:nvPicPr>
        <p:blipFill>
          <a:blip r:embed="rId3"/>
          <a:srcRect t="3532" r="14000" b="4357"/>
          <a:stretch>
            <a:fillRect/>
          </a:stretch>
        </p:blipFill>
        <p:spPr bwMode="auto">
          <a:xfrm>
            <a:off x="4800600" y="2266950"/>
            <a:ext cx="3657600" cy="27618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>
            <a:normAutofit/>
          </a:bodyPr>
          <a:lstStyle/>
          <a:p>
            <a:r>
              <a:rPr lang="en-US" sz="4900" dirty="0" smtClean="0"/>
              <a:t>“</a:t>
            </a:r>
            <a:r>
              <a:rPr lang="en-US" sz="4900" dirty="0" smtClean="0"/>
              <a:t>Sincerity means that the appearance and the reality </a:t>
            </a:r>
            <a:br>
              <a:rPr lang="en-US" sz="4900" dirty="0" smtClean="0"/>
            </a:br>
            <a:r>
              <a:rPr lang="en-US" sz="4900" dirty="0" smtClean="0"/>
              <a:t>are exactly the same. </a:t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3" descr="C:\Users\Jan\Desktop\Documents\6a00d83451655e69e201761789590c97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43150"/>
            <a:ext cx="3533366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Jan\Desktop\Documents\pharis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483019"/>
            <a:ext cx="4471987" cy="26604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Remember</a:t>
            </a:r>
            <a:r>
              <a:rPr lang="en-US" dirty="0" smtClean="0"/>
              <a:t>, says Jesus,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 smtClean="0"/>
              <a:t>you stand before God,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 smtClean="0"/>
              <a:t>society; </a:t>
            </a:r>
            <a:endParaRPr lang="en-US" dirty="0"/>
          </a:p>
        </p:txBody>
      </p:sp>
      <p:sp>
        <p:nvSpPr>
          <p:cNvPr id="10242" name="AutoShape 2" descr="Image result for appearance and rea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56</Words>
  <Application>Microsoft Office PowerPoint</Application>
  <PresentationFormat>On-screen Show (16:9)</PresentationFormat>
  <Paragraphs>41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“Transparent Words” Matthew 5:33-37 </vt:lpstr>
      <vt:lpstr> Again, you have heard  that it was said  to the people long ago, </vt:lpstr>
      <vt:lpstr> “Do not break your oath,  but keep the oaths  you have made to the Lord.”</vt:lpstr>
      <vt:lpstr> But I tell you,  do not swear at all:  either by heaven,  for it is God’s throne; </vt:lpstr>
      <vt:lpstr> or by the earth,  for it is his footstool;  or by Jerusalem,  for it is the city of the Great King.</vt:lpstr>
      <vt:lpstr> And do not swear  by your head,  for you cannot make  even one hair white or black.  </vt:lpstr>
      <vt:lpstr> Simply let your “yes” be “yes” and your “no,” “no”;  anything beyond this  comes from the evil one.</vt:lpstr>
      <vt:lpstr>“Sincerity means that the appearance and the reality  are exactly the same.     </vt:lpstr>
      <vt:lpstr> Remember, says Jesus,  that you stand before God,  not society; </vt:lpstr>
      <vt:lpstr>practice the right  kind of speech  and your Father in heaven  will back up all that is true.”  Oswald Chambers</vt:lpstr>
      <vt:lpstr> Jesus goes right to the heart  of why people swear oaths.     </vt:lpstr>
      <vt:lpstr> He knew that they did it  to impress others  with their sincerity.</vt:lpstr>
      <vt:lpstr> Jesus says simply  “Don’t do it.”     </vt:lpstr>
      <vt:lpstr> As God ‘s free creatures,  we are to be left to make up  our own mind about decisions without coercion or manipulation.</vt:lpstr>
      <vt:lpstr> The evil inherent in making oaths  is that it is the wrong way to approach other human beings.   </vt:lpstr>
      <vt:lpstr> Kingdom Rightness  respects the soul need  of human beings    </vt:lpstr>
      <vt:lpstr> to make their judgments  and decisions solely from what they have come to conclude.</vt:lpstr>
      <vt:lpstr> Kingdom Righteousness  deals with a biological need  that allows a persons  character to develop.    </vt:lpstr>
      <vt:lpstr> When this need is not respected,  it thwarts the purpose of God  in creation for men and women  to freely receive Him.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Jan</cp:lastModifiedBy>
  <cp:revision>76</cp:revision>
  <dcterms:created xsi:type="dcterms:W3CDTF">2015-07-06T21:02:22Z</dcterms:created>
  <dcterms:modified xsi:type="dcterms:W3CDTF">2017-02-09T19:50:27Z</dcterms:modified>
</cp:coreProperties>
</file>