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9" r:id="rId10"/>
    <p:sldId id="268" r:id="rId11"/>
    <p:sldId id="267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2958" autoAdjust="0"/>
  </p:normalViewPr>
  <p:slideViewPr>
    <p:cSldViewPr>
      <p:cViewPr varScale="1">
        <p:scale>
          <a:sx n="101" d="100"/>
          <a:sy n="101" d="100"/>
        </p:scale>
        <p:origin x="-84" y="-5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2F9EB7-70FF-49F8-991B-9FF42F1D3227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C1EC51-2884-4E80-9C20-99B418223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3677A1-0891-4C49-8240-8F172D378C2A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C6C0C4-09A8-45AA-99EE-C4AA2F033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C0401-2776-43E9-8D12-865D21D1B961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C:\Users\Jan\Desktop\Documents\download (6).jpg"/>
          <p:cNvPicPr>
            <a:picLocks noChangeAspect="1" noChangeArrowheads="1"/>
          </p:cNvPicPr>
          <p:nvPr/>
        </p:nvPicPr>
        <p:blipFill>
          <a:blip r:embed="rId3" cstate="print"/>
          <a:srcRect r="13767"/>
          <a:stretch>
            <a:fillRect/>
          </a:stretch>
        </p:blipFill>
        <p:spPr bwMode="auto">
          <a:xfrm>
            <a:off x="1676400" y="1497722"/>
            <a:ext cx="5181600" cy="3645778"/>
          </a:xfrm>
          <a:prstGeom prst="rect">
            <a:avLst/>
          </a:prstGeom>
          <a:noFill/>
        </p:spPr>
      </p:pic>
      <p:sp>
        <p:nvSpPr>
          <p:cNvPr id="24578" name="AutoShape 2" descr="https://findyourmiddlegrounddotcom.files.wordpress.com/2014/12/girl-hay-sky-sunset-favim-com-429326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45529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“The Vulnerability of the Heart”</a:t>
            </a:r>
            <a:br>
              <a:rPr lang="en-US" dirty="0" smtClean="0"/>
            </a:br>
            <a:r>
              <a:rPr lang="en-US" dirty="0" smtClean="0"/>
              <a:t>Matthew 5:38-42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28" name="AutoShape 4" descr="Image result for basket of figs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basket of figs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 t="19986" r="45320" b="6731"/>
          <a:stretch>
            <a:fillRect/>
          </a:stretch>
        </p:blipFill>
        <p:spPr bwMode="auto">
          <a:xfrm flipH="1">
            <a:off x="4686300" y="2419350"/>
            <a:ext cx="4457700" cy="27241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481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out of the overflow </a:t>
            </a:r>
            <a:br>
              <a:rPr lang="en-US" dirty="0" smtClean="0"/>
            </a:br>
            <a:r>
              <a:rPr lang="en-US" dirty="0" smtClean="0"/>
              <a:t>of this heart </a:t>
            </a:r>
            <a:br>
              <a:rPr lang="en-US" dirty="0" smtClean="0"/>
            </a:br>
            <a:r>
              <a:rPr lang="en-US" dirty="0" smtClean="0"/>
              <a:t>his mouth speaks.” </a:t>
            </a:r>
            <a:br>
              <a:rPr lang="en-US" dirty="0" smtClean="0"/>
            </a:br>
            <a:r>
              <a:rPr lang="en-US" dirty="0" smtClean="0"/>
              <a:t>Luke 6:45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actions reveal the he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248" y="1809750"/>
            <a:ext cx="3581751" cy="2590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4400550"/>
          </a:xfrm>
        </p:spPr>
        <p:txBody>
          <a:bodyPr anchor="t"/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Actions do not emerge </a:t>
            </a:r>
            <a:br>
              <a:rPr lang="en-US" dirty="0" smtClean="0"/>
            </a:br>
            <a:r>
              <a:rPr lang="en-US" dirty="0" smtClean="0"/>
              <a:t>from nothing.</a:t>
            </a:r>
            <a:br>
              <a:rPr lang="en-US" dirty="0" smtClean="0"/>
            </a:br>
            <a:r>
              <a:rPr lang="en-US" dirty="0" smtClean="0"/>
              <a:t> They faithfully reveal </a:t>
            </a:r>
            <a:br>
              <a:rPr lang="en-US" dirty="0" smtClean="0"/>
            </a:br>
            <a:r>
              <a:rPr lang="en-US" dirty="0" smtClean="0"/>
              <a:t>what is in the heart. </a:t>
            </a:r>
            <a:br>
              <a:rPr lang="en-US" dirty="0" smtClean="0"/>
            </a:br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48150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“The Kingdom of God </a:t>
            </a:r>
            <a:br>
              <a:rPr lang="en-US" sz="4900" dirty="0" smtClean="0"/>
            </a:br>
            <a:r>
              <a:rPr lang="en-US" sz="4900" dirty="0" smtClean="0"/>
              <a:t>is </a:t>
            </a:r>
            <a:r>
              <a:rPr lang="en-US" sz="4900" u="sng" dirty="0" smtClean="0"/>
              <a:t>near</a:t>
            </a:r>
            <a:r>
              <a:rPr lang="en-US" sz="4900" dirty="0" smtClean="0"/>
              <a:t> </a:t>
            </a:r>
            <a:r>
              <a:rPr lang="en-US" sz="4900" u="sng" dirty="0" smtClean="0"/>
              <a:t>you</a:t>
            </a:r>
            <a:r>
              <a:rPr lang="en-US" sz="4900" dirty="0" smtClean="0"/>
              <a:t>.”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290" name="AutoShape 2" descr="Image result for me and my shad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1" name="Picture 3" descr="C:\Users\Jan\Desktop\Documents\flat,1000x1000,075,f.jpg"/>
          <p:cNvPicPr>
            <a:picLocks noChangeAspect="1" noChangeArrowheads="1"/>
          </p:cNvPicPr>
          <p:nvPr/>
        </p:nvPicPr>
        <p:blipFill>
          <a:blip r:embed="rId3" cstate="print"/>
          <a:srcRect b="4375"/>
          <a:stretch>
            <a:fillRect/>
          </a:stretch>
        </p:blipFill>
        <p:spPr bwMode="auto">
          <a:xfrm>
            <a:off x="2286000" y="2095805"/>
            <a:ext cx="4391491" cy="2914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 t="19986" r="45320" b="6731"/>
          <a:stretch>
            <a:fillRect/>
          </a:stretch>
        </p:blipFill>
        <p:spPr bwMode="auto">
          <a:xfrm flipH="1">
            <a:off x="5808518" y="3105150"/>
            <a:ext cx="3335482" cy="20383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“You </a:t>
            </a:r>
            <a:r>
              <a:rPr lang="en-US" sz="4900" smtClean="0"/>
              <a:t>have </a:t>
            </a:r>
            <a:r>
              <a:rPr lang="en-US" sz="4900" smtClean="0"/>
              <a:t>heard </a:t>
            </a:r>
            <a:r>
              <a:rPr lang="en-US" sz="4900" dirty="0" smtClean="0"/>
              <a:t>it said </a:t>
            </a:r>
            <a:br>
              <a:rPr lang="en-US" sz="4900" dirty="0" smtClean="0"/>
            </a:br>
            <a:r>
              <a:rPr lang="en-US" sz="4900" dirty="0" smtClean="0"/>
              <a:t>an eye for an eye</a:t>
            </a:r>
            <a:br>
              <a:rPr lang="en-US" sz="4900" dirty="0" smtClean="0"/>
            </a:br>
            <a:r>
              <a:rPr lang="en-US" sz="4900" dirty="0" smtClean="0"/>
              <a:t>And a tooth for a tooth. </a:t>
            </a:r>
            <a:br>
              <a:rPr lang="en-US" sz="4900" dirty="0" smtClean="0"/>
            </a:br>
            <a:r>
              <a:rPr lang="en-US" sz="4900" dirty="0" smtClean="0"/>
              <a:t>But I tell you do not resist </a:t>
            </a:r>
            <a:br>
              <a:rPr lang="en-US" sz="4900" dirty="0" smtClean="0"/>
            </a:br>
            <a:r>
              <a:rPr lang="en-US" sz="4900" dirty="0" smtClean="0"/>
              <a:t>an evil person..”</a:t>
            </a:r>
            <a:br>
              <a:rPr lang="en-US" sz="4900" dirty="0" smtClean="0"/>
            </a:br>
            <a:r>
              <a:rPr lang="en-US" sz="4900" dirty="0" smtClean="0"/>
              <a:t>Matthew  5:38-39a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7650"/>
            <a:ext cx="9144000" cy="4324350"/>
          </a:xfrm>
        </p:spPr>
        <p:txBody>
          <a:bodyPr anchor="t">
            <a:normAutofit fontScale="90000"/>
          </a:bodyPr>
          <a:lstStyle/>
          <a:p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“Do not repay anyone </a:t>
            </a:r>
            <a:br>
              <a:rPr lang="en-US" sz="4900" dirty="0" smtClean="0"/>
            </a:br>
            <a:r>
              <a:rPr lang="en-US" sz="4900" dirty="0" smtClean="0"/>
              <a:t>evil for </a:t>
            </a:r>
            <a:r>
              <a:rPr lang="en-US" sz="4900" u="sng" dirty="0" smtClean="0"/>
              <a:t>evil</a:t>
            </a:r>
            <a:r>
              <a:rPr lang="en-US" sz="4900" dirty="0" smtClean="0"/>
              <a:t>. </a:t>
            </a:r>
            <a:br>
              <a:rPr lang="en-US" sz="4900" dirty="0" smtClean="0"/>
            </a:br>
            <a:r>
              <a:rPr lang="en-US" sz="4900" dirty="0" smtClean="0"/>
              <a:t>Be careful to do what is right </a:t>
            </a:r>
            <a:br>
              <a:rPr lang="en-US" sz="4900" dirty="0" smtClean="0"/>
            </a:br>
            <a:r>
              <a:rPr lang="en-US" sz="4900" dirty="0" smtClean="0"/>
              <a:t>in the eyes of everyone.”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8193" name="Picture 1" descr="C:\Users\Jan\Desktop\Documents\images (9).jpg"/>
          <p:cNvPicPr>
            <a:picLocks noChangeAspect="1" noChangeArrowheads="1"/>
          </p:cNvPicPr>
          <p:nvPr/>
        </p:nvPicPr>
        <p:blipFill>
          <a:blip r:embed="rId3" cstate="print"/>
          <a:srcRect t="23352" b="26154"/>
          <a:stretch>
            <a:fillRect/>
          </a:stretch>
        </p:blipFill>
        <p:spPr bwMode="auto">
          <a:xfrm>
            <a:off x="1981200" y="3181350"/>
            <a:ext cx="52578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529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“Do not repay evil with evil </a:t>
            </a:r>
            <a:br>
              <a:rPr lang="en-US" dirty="0" smtClean="0"/>
            </a:br>
            <a:r>
              <a:rPr lang="en-US" dirty="0" smtClean="0"/>
              <a:t>or insult with insult. 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t="39081" b="19352"/>
          <a:stretch>
            <a:fillRect/>
          </a:stretch>
        </p:blipFill>
        <p:spPr bwMode="auto">
          <a:xfrm>
            <a:off x="838200" y="2190750"/>
            <a:ext cx="7467600" cy="232887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243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the contrary, </a:t>
            </a:r>
            <a:br>
              <a:rPr lang="en-US" dirty="0" smtClean="0"/>
            </a:br>
            <a:r>
              <a:rPr lang="en-US" dirty="0" smtClean="0"/>
              <a:t>repay evil with </a:t>
            </a:r>
            <a:r>
              <a:rPr lang="en-US" u="sng" dirty="0" smtClean="0"/>
              <a:t>blessing</a:t>
            </a:r>
            <a:r>
              <a:rPr lang="en-US" dirty="0" smtClean="0"/>
              <a:t>, 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7" name="Picture 1" descr="6406905-An-image-of-two-lovers-sitting-on-a-park-bench-and-watching-the-sunset-Stock-Photo"/>
          <p:cNvPicPr>
            <a:picLocks noChangeAspect="1" noChangeArrowheads="1"/>
          </p:cNvPicPr>
          <p:nvPr/>
        </p:nvPicPr>
        <p:blipFill>
          <a:blip r:embed="rId3" cstate="print"/>
          <a:srcRect t="18488" b="21973"/>
          <a:stretch>
            <a:fillRect/>
          </a:stretch>
        </p:blipFill>
        <p:spPr bwMode="auto">
          <a:xfrm>
            <a:off x="1295400" y="2190750"/>
            <a:ext cx="6096000" cy="246184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Jan\Desktop\Documents\download (5).jpg"/>
          <p:cNvPicPr>
            <a:picLocks noChangeAspect="1" noChangeArrowheads="1"/>
          </p:cNvPicPr>
          <p:nvPr/>
        </p:nvPicPr>
        <p:blipFill>
          <a:blip r:embed="rId3" cstate="print"/>
          <a:srcRect l="46545"/>
          <a:stretch>
            <a:fillRect/>
          </a:stretch>
        </p:blipFill>
        <p:spPr bwMode="auto">
          <a:xfrm>
            <a:off x="5257801" y="86504"/>
            <a:ext cx="3886200" cy="483792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9200" y="0"/>
            <a:ext cx="8458200" cy="44767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because to this </a:t>
            </a:r>
            <a:br>
              <a:rPr lang="en-US" dirty="0" smtClean="0"/>
            </a:br>
            <a:r>
              <a:rPr lang="en-US" dirty="0" smtClean="0"/>
              <a:t>you were called </a:t>
            </a:r>
            <a:br>
              <a:rPr lang="en-US" dirty="0" smtClean="0"/>
            </a:br>
            <a:r>
              <a:rPr lang="en-US" dirty="0" smtClean="0"/>
              <a:t>so that you may </a:t>
            </a:r>
            <a:br>
              <a:rPr lang="en-US" dirty="0" smtClean="0"/>
            </a:br>
            <a:r>
              <a:rPr lang="en-US" dirty="0" smtClean="0"/>
              <a:t>inherit a blessing.”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 t="19986" r="45320" b="6731"/>
          <a:stretch>
            <a:fillRect/>
          </a:stretch>
        </p:blipFill>
        <p:spPr bwMode="auto">
          <a:xfrm flipH="1">
            <a:off x="4686300" y="2419350"/>
            <a:ext cx="4457700" cy="27241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957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 have heard that it was said, </a:t>
            </a:r>
            <a:br>
              <a:rPr lang="en-US" dirty="0" smtClean="0"/>
            </a:br>
            <a:r>
              <a:rPr lang="en-US" dirty="0" smtClean="0"/>
              <a:t>eye for eye and tooth for tooth. </a:t>
            </a:r>
            <a:br>
              <a:rPr lang="en-US" dirty="0" smtClean="0"/>
            </a:br>
            <a:r>
              <a:rPr lang="en-US" dirty="0" smtClean="0"/>
              <a:t> But I tell you, do not resist </a:t>
            </a:r>
            <a:br>
              <a:rPr lang="en-US" dirty="0" smtClean="0"/>
            </a:br>
            <a:r>
              <a:rPr lang="en-US" dirty="0" smtClean="0"/>
              <a:t>an evil person.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 t="19986" r="45320" b="6731"/>
          <a:stretch>
            <a:fillRect/>
          </a:stretch>
        </p:blipFill>
        <p:spPr bwMode="auto">
          <a:xfrm flipH="1">
            <a:off x="4686300" y="2419350"/>
            <a:ext cx="4457700" cy="27241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481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If someone strikes you </a:t>
            </a:r>
            <a:br>
              <a:rPr lang="en-US" dirty="0" smtClean="0"/>
            </a:br>
            <a:r>
              <a:rPr lang="en-US" dirty="0" smtClean="0"/>
              <a:t>on the right cheek, </a:t>
            </a:r>
            <a:br>
              <a:rPr lang="en-US" dirty="0" smtClean="0"/>
            </a:br>
            <a:r>
              <a:rPr lang="en-US" dirty="0" smtClean="0"/>
              <a:t>turn to him the other also.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 t="19986" r="45320" b="6731"/>
          <a:stretch>
            <a:fillRect/>
          </a:stretch>
        </p:blipFill>
        <p:spPr bwMode="auto">
          <a:xfrm flipH="1">
            <a:off x="4686300" y="2419350"/>
            <a:ext cx="4457700" cy="27241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481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if someone wants </a:t>
            </a:r>
            <a:br>
              <a:rPr lang="en-US" dirty="0" smtClean="0"/>
            </a:br>
            <a:r>
              <a:rPr lang="en-US" dirty="0" smtClean="0"/>
              <a:t>to sue you and take your tunic, let him have your cloak as well.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 t="19986" r="45320" b="6731"/>
          <a:stretch>
            <a:fillRect/>
          </a:stretch>
        </p:blipFill>
        <p:spPr bwMode="auto">
          <a:xfrm flipH="1">
            <a:off x="4686300" y="2419350"/>
            <a:ext cx="4457700" cy="27241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291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If someone forces you </a:t>
            </a:r>
            <a:br>
              <a:rPr lang="en-US" dirty="0" smtClean="0"/>
            </a:br>
            <a:r>
              <a:rPr lang="en-US" dirty="0" smtClean="0"/>
              <a:t>to go one mile, </a:t>
            </a:r>
            <a:br>
              <a:rPr lang="en-US" dirty="0" smtClean="0"/>
            </a:br>
            <a:r>
              <a:rPr lang="en-US" dirty="0" smtClean="0"/>
              <a:t>go with him two miles. 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 t="19986" r="45320" b="6731"/>
          <a:stretch>
            <a:fillRect/>
          </a:stretch>
        </p:blipFill>
        <p:spPr bwMode="auto">
          <a:xfrm flipH="1">
            <a:off x="4686300" y="2419350"/>
            <a:ext cx="4457700" cy="27241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529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Give to the one who asks you, </a:t>
            </a:r>
            <a:br>
              <a:rPr lang="en-US" dirty="0" smtClean="0"/>
            </a:br>
            <a:r>
              <a:rPr lang="en-US" dirty="0" smtClean="0"/>
              <a:t>and do not turn away </a:t>
            </a:r>
            <a:br>
              <a:rPr lang="en-US" dirty="0" smtClean="0"/>
            </a:br>
            <a:r>
              <a:rPr lang="en-US" dirty="0" smtClean="0"/>
              <a:t>from the one who wants </a:t>
            </a:r>
            <a:br>
              <a:rPr lang="en-US" dirty="0" smtClean="0"/>
            </a:br>
            <a:r>
              <a:rPr lang="en-US" dirty="0" smtClean="0"/>
              <a:t>to borrow from you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 t="19986" r="45320" b="6731"/>
          <a:stretch>
            <a:fillRect/>
          </a:stretch>
        </p:blipFill>
        <p:spPr bwMode="auto">
          <a:xfrm flipH="1">
            <a:off x="4953000" y="2190750"/>
            <a:ext cx="4457700" cy="27241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24350"/>
          </a:xfrm>
        </p:spPr>
        <p:txBody>
          <a:bodyPr anchor="t">
            <a:normAutofit fontScale="90000"/>
          </a:bodyPr>
          <a:lstStyle/>
          <a:p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“No good tree bears bad fruit, </a:t>
            </a:r>
            <a:br>
              <a:rPr lang="en-US" sz="4900" dirty="0" smtClean="0"/>
            </a:br>
            <a:r>
              <a:rPr lang="en-US" sz="4900" dirty="0" smtClean="0"/>
              <a:t>nor does a bad tree bear good fruit. Each tree is recognized </a:t>
            </a:r>
            <a:br>
              <a:rPr lang="en-US" sz="4900" dirty="0" smtClean="0"/>
            </a:br>
            <a:r>
              <a:rPr lang="en-US" sz="4900" dirty="0" smtClean="0"/>
              <a:t>by it’s own fruit. </a:t>
            </a:r>
            <a:br>
              <a:rPr lang="en-US" sz="4900" dirty="0" smtClean="0"/>
            </a:br>
            <a:r>
              <a:rPr lang="en-US" sz="4900" dirty="0" smtClean="0"/>
              <a:t>Luke 6: 43</a:t>
            </a:r>
            <a:br>
              <a:rPr lang="en-US" sz="4900" dirty="0" smtClean="0"/>
            </a:br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 t="19986" r="45320" b="6731"/>
          <a:stretch>
            <a:fillRect/>
          </a:stretch>
        </p:blipFill>
        <p:spPr bwMode="auto">
          <a:xfrm flipH="1">
            <a:off x="4686300" y="2266950"/>
            <a:ext cx="4457700" cy="27241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57750"/>
          </a:xfrm>
        </p:spPr>
        <p:txBody>
          <a:bodyPr anchor="t">
            <a:normAutofit fontScale="90000"/>
          </a:bodyPr>
          <a:lstStyle/>
          <a:p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The good man brings </a:t>
            </a:r>
            <a:br>
              <a:rPr lang="en-US" sz="4900" dirty="0" smtClean="0"/>
            </a:br>
            <a:r>
              <a:rPr lang="en-US" sz="4900" dirty="0" smtClean="0"/>
              <a:t>good things out of the good stored up in his heart, </a:t>
            </a:r>
            <a:br>
              <a:rPr lang="en-US" sz="4900" dirty="0" smtClean="0"/>
            </a:b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 t="19986" r="45320" b="6731"/>
          <a:stretch>
            <a:fillRect/>
          </a:stretch>
        </p:blipFill>
        <p:spPr bwMode="auto">
          <a:xfrm flipH="1">
            <a:off x="4686300" y="2419350"/>
            <a:ext cx="4457700" cy="27241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005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the evil man </a:t>
            </a:r>
            <a:br>
              <a:rPr lang="en-US" dirty="0" smtClean="0"/>
            </a:br>
            <a:r>
              <a:rPr lang="en-US" dirty="0" smtClean="0"/>
              <a:t>brings evil things </a:t>
            </a:r>
            <a:br>
              <a:rPr lang="en-US" dirty="0" smtClean="0"/>
            </a:br>
            <a:r>
              <a:rPr lang="en-US" dirty="0" smtClean="0"/>
              <a:t>out of the evil stored up </a:t>
            </a:r>
            <a:br>
              <a:rPr lang="en-US" dirty="0" smtClean="0"/>
            </a:br>
            <a:r>
              <a:rPr lang="en-US" dirty="0" smtClean="0"/>
              <a:t>in his heart.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ermon">
      <a:majorFont>
        <a:latin typeface="Aharoni"/>
        <a:ea typeface=""/>
        <a:cs typeface=""/>
      </a:majorFont>
      <a:minorFont>
        <a:latin typeface="Aharon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17</Words>
  <Application>Microsoft Office PowerPoint</Application>
  <PresentationFormat>On-screen Show (16:9)</PresentationFormat>
  <Paragraphs>34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“The Vulnerability of the Heart” Matthew 5:38-42  </vt:lpstr>
      <vt:lpstr> You have heard that it was said,  eye for eye and tooth for tooth.   But I tell you, do not resist  an evil person. </vt:lpstr>
      <vt:lpstr> If someone strikes you  on the right cheek,  turn to him the other also. </vt:lpstr>
      <vt:lpstr> And if someone wants  to sue you and take your tunic, let him have your cloak as well.</vt:lpstr>
      <vt:lpstr> If someone forces you  to go one mile,  go with him two miles.   </vt:lpstr>
      <vt:lpstr> Give to the one who asks you,  and do not turn away  from the one who wants  to borrow from you</vt:lpstr>
      <vt:lpstr> “No good tree bears bad fruit,  nor does a bad tree bear good fruit. Each tree is recognized  by it’s own fruit.  Luke 6: 43  </vt:lpstr>
      <vt:lpstr> The good man brings  good things out of the good stored up in his heart,     </vt:lpstr>
      <vt:lpstr> and the evil man  brings evil things  out of the evil stored up  in his heart.  </vt:lpstr>
      <vt:lpstr> For out of the overflow  of this heart  his mouth speaks.”  Luke 6:45</vt:lpstr>
      <vt:lpstr> Actions do not emerge  from nothing.  They faithfully reveal  what is in the heart.   </vt:lpstr>
      <vt:lpstr> “The Kingdom of God  is near you.”     </vt:lpstr>
      <vt:lpstr> “You have heard it said  an eye for an eye And a tooth for a tooth.  But I tell you do not resist  an evil person..” Matthew  5:38-39a   </vt:lpstr>
      <vt:lpstr> “Do not repay anyone  evil for evil.  Be careful to do what is right  in the eyes of everyone.”     </vt:lpstr>
      <vt:lpstr> “Do not repay evil with evil  or insult with insult.     </vt:lpstr>
      <vt:lpstr> On the contrary,  repay evil with blessing,   </vt:lpstr>
      <vt:lpstr> because to this  you were called  so that you may  inherit a blessing.”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Theresa</dc:creator>
  <cp:lastModifiedBy> </cp:lastModifiedBy>
  <cp:revision>73</cp:revision>
  <dcterms:created xsi:type="dcterms:W3CDTF">2015-07-06T21:02:22Z</dcterms:created>
  <dcterms:modified xsi:type="dcterms:W3CDTF">2017-02-20T14:12:17Z</dcterms:modified>
</cp:coreProperties>
</file>