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4" r:id="rId2"/>
    <p:sldId id="272" r:id="rId3"/>
    <p:sldId id="271" r:id="rId4"/>
    <p:sldId id="273" r:id="rId5"/>
    <p:sldId id="274" r:id="rId6"/>
    <p:sldId id="275" r:id="rId7"/>
    <p:sldId id="276" r:id="rId8"/>
    <p:sldId id="278" r:id="rId9"/>
    <p:sldId id="277" r:id="rId10"/>
    <p:sldId id="279" r:id="rId11"/>
    <p:sldId id="259" r:id="rId12"/>
    <p:sldId id="260" r:id="rId13"/>
    <p:sldId id="261" r:id="rId14"/>
    <p:sldId id="262" r:id="rId15"/>
    <p:sldId id="263" r:id="rId16"/>
    <p:sldId id="266" r:id="rId17"/>
    <p:sldId id="265" r:id="rId18"/>
    <p:sldId id="267" r:id="rId19"/>
    <p:sldId id="268" r:id="rId20"/>
    <p:sldId id="269" r:id="rId21"/>
    <p:sldId id="270" r:id="rId22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993300"/>
    <a:srgbClr val="A50021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2958" autoAdjust="0"/>
  </p:normalViewPr>
  <p:slideViewPr>
    <p:cSldViewPr>
      <p:cViewPr varScale="1">
        <p:scale>
          <a:sx n="119" d="100"/>
          <a:sy n="119" d="100"/>
        </p:scale>
        <p:origin x="-96" y="-24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E2F9EB7-70FF-49F8-991B-9FF42F1D3227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DC1EC51-2884-4E80-9C20-99B418223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A3677A1-0891-4C49-8240-8F172D378C2A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4C6C0C4-09A8-45AA-99EE-C4AA2F033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C0401-2776-43E9-8D12-865D21D1B961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52450"/>
            <a:ext cx="9144000" cy="4629150"/>
          </a:xfrm>
        </p:spPr>
        <p:txBody>
          <a:bodyPr anchor="t">
            <a:normAutofit/>
          </a:bodyPr>
          <a:lstStyle/>
          <a:p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6600" dirty="0" smtClean="0"/>
              <a:t>“Purity of Heart”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Matthew 5:27-32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 descr="C:\Users\Jan\Desktop\Documents\heart.jpg"/>
          <p:cNvPicPr>
            <a:picLocks noChangeAspect="1" noChangeArrowheads="1"/>
          </p:cNvPicPr>
          <p:nvPr/>
        </p:nvPicPr>
        <p:blipFill>
          <a:blip r:embed="rId3" cstate="print"/>
          <a:srcRect l="15000" t="22000" b="10000"/>
          <a:stretch>
            <a:fillRect/>
          </a:stretch>
        </p:blipFill>
        <p:spPr bwMode="auto">
          <a:xfrm>
            <a:off x="2362200" y="2343150"/>
            <a:ext cx="4318000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encrypted-tbn1.gstatic.com/images?q=tbn:ANd9GcQQE7H6LfWw6TyxPDz7RmnTeqQ-NDCKAQML5QTEvTK7Nr7Bn6R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81100"/>
            <a:ext cx="9144000" cy="3962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171950"/>
          </a:xfrm>
        </p:spPr>
        <p:txBody>
          <a:bodyPr anchor="t"/>
          <a:lstStyle/>
          <a:p>
            <a:r>
              <a:rPr lang="en-US" dirty="0" smtClean="0"/>
              <a:t>and </a:t>
            </a:r>
            <a:r>
              <a:rPr lang="en-US" dirty="0" smtClean="0"/>
              <a:t>anyone who marries </a:t>
            </a:r>
            <a:br>
              <a:rPr lang="en-US" dirty="0" smtClean="0"/>
            </a:br>
            <a:r>
              <a:rPr lang="en-US" dirty="0" smtClean="0"/>
              <a:t>the divorced woman </a:t>
            </a:r>
            <a:br>
              <a:rPr lang="en-US" dirty="0" smtClean="0"/>
            </a:br>
            <a:r>
              <a:rPr lang="en-US" dirty="0" smtClean="0"/>
              <a:t>commits adultery.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https://findyourmiddlegrounddotcom.files.wordpress.com/2014/12/girl-hay-sky-sunset-favim-com-429326.jp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228600" y="0"/>
            <a:ext cx="5791200" cy="4933950"/>
          </a:xfrm>
        </p:spPr>
        <p:txBody>
          <a:bodyPr anchor="t"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900" dirty="0" smtClean="0"/>
              <a:t>“Purity is not a question of doing things Rightly, </a:t>
            </a:r>
            <a:br>
              <a:rPr lang="en-US" sz="4900" dirty="0" smtClean="0"/>
            </a:br>
            <a:r>
              <a:rPr lang="en-US" sz="4900" dirty="0" smtClean="0"/>
              <a:t>but of the doer </a:t>
            </a:r>
            <a:br>
              <a:rPr lang="en-US" sz="4900" dirty="0" smtClean="0"/>
            </a:br>
            <a:r>
              <a:rPr lang="en-US" sz="4900" dirty="0" smtClean="0"/>
              <a:t>on the inside </a:t>
            </a:r>
            <a:br>
              <a:rPr lang="en-US" sz="4900" dirty="0" smtClean="0"/>
            </a:br>
            <a:r>
              <a:rPr lang="en-US" sz="4900" dirty="0" smtClean="0"/>
              <a:t>being right.”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028" name="AutoShape 4" descr="Image result for basket of figs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Image result for basket of figs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3" cstate="print"/>
          <a:srcRect l="15087" b="11737"/>
          <a:stretch>
            <a:fillRect/>
          </a:stretch>
        </p:blipFill>
        <p:spPr bwMode="auto">
          <a:xfrm>
            <a:off x="5181600" y="209550"/>
            <a:ext cx="3764165" cy="4724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3350"/>
            <a:ext cx="9144000" cy="417195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“The Gospel of God is not that Jesus died for my sins only, </a:t>
            </a:r>
            <a:br>
              <a:rPr lang="en-US" dirty="0" smtClean="0"/>
            </a:br>
            <a:r>
              <a:rPr lang="en-US" dirty="0" smtClean="0"/>
              <a:t>but that He gave Himself for me </a:t>
            </a:r>
            <a:br>
              <a:rPr lang="en-US" dirty="0" smtClean="0"/>
            </a:br>
            <a:r>
              <a:rPr lang="en-US" dirty="0" smtClean="0"/>
              <a:t>that I might give myself to Him.”</a:t>
            </a:r>
            <a:endParaRPr lang="en-US" dirty="0"/>
          </a:p>
        </p:txBody>
      </p:sp>
      <p:sp>
        <p:nvSpPr>
          <p:cNvPr id="40962" name="AutoShape 2" descr="Image result for michelangelo paintin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4" name="AutoShape 4" descr="Image result for michelangelo paintin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65" name="Picture 5" descr="C:\Users\Jan\Desktop\Documents\Cotton-Canvas-Prints-famous-oil-font-b-painting-b-font-Creation-of-Adam-by-font-b.jpg"/>
          <p:cNvPicPr>
            <a:picLocks noChangeAspect="1" noChangeArrowheads="1"/>
          </p:cNvPicPr>
          <p:nvPr/>
        </p:nvPicPr>
        <p:blipFill>
          <a:blip r:embed="rId3" cstate="print"/>
          <a:srcRect t="24080" b="9030"/>
          <a:stretch>
            <a:fillRect/>
          </a:stretch>
        </p:blipFill>
        <p:spPr bwMode="auto">
          <a:xfrm>
            <a:off x="1905000" y="3028950"/>
            <a:ext cx="5743575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 descr="C:\Users\Jan\Desktop\Documents\download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09550"/>
            <a:ext cx="8686800" cy="4724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629150"/>
          </a:xfrm>
        </p:spPr>
        <p:txBody>
          <a:bodyPr anchor="t">
            <a:normAutofit fontScale="90000"/>
          </a:bodyPr>
          <a:lstStyle/>
          <a:p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dirty="0" smtClean="0">
                <a:solidFill>
                  <a:srgbClr val="663300"/>
                </a:solidFill>
              </a:rPr>
              <a:t>“God cannot accept </a:t>
            </a:r>
            <a:r>
              <a:rPr lang="en-US" dirty="0" smtClean="0">
                <a:solidFill>
                  <a:srgbClr val="663300"/>
                </a:solidFill>
              </a:rPr>
              <a:t>goodness </a:t>
            </a:r>
            <a:br>
              <a:rPr lang="en-US" dirty="0" smtClean="0">
                <a:solidFill>
                  <a:srgbClr val="663300"/>
                </a:solidFill>
              </a:rPr>
            </a:br>
            <a:r>
              <a:rPr lang="en-US" dirty="0" smtClean="0">
                <a:solidFill>
                  <a:srgbClr val="663300"/>
                </a:solidFill>
              </a:rPr>
              <a:t>from </a:t>
            </a:r>
            <a:r>
              <a:rPr lang="en-US" dirty="0" smtClean="0">
                <a:solidFill>
                  <a:srgbClr val="663300"/>
                </a:solidFill>
              </a:rPr>
              <a:t>me. </a:t>
            </a:r>
            <a:r>
              <a:rPr lang="en-US" dirty="0" smtClean="0">
                <a:solidFill>
                  <a:srgbClr val="663300"/>
                </a:solidFill>
              </a:rPr>
              <a:t>He </a:t>
            </a:r>
            <a:r>
              <a:rPr lang="en-US" dirty="0" smtClean="0">
                <a:solidFill>
                  <a:srgbClr val="663300"/>
                </a:solidFill>
              </a:rPr>
              <a:t>can only accept </a:t>
            </a:r>
            <a:r>
              <a:rPr lang="en-US" dirty="0" smtClean="0">
                <a:solidFill>
                  <a:srgbClr val="993300"/>
                </a:solidFill>
              </a:rPr>
              <a:t/>
            </a:r>
            <a:br>
              <a:rPr lang="en-US" dirty="0" smtClean="0">
                <a:solidFill>
                  <a:srgbClr val="993300"/>
                </a:solidFill>
              </a:rPr>
            </a:br>
            <a:r>
              <a:rPr lang="en-US" dirty="0" smtClean="0">
                <a:solidFill>
                  <a:srgbClr val="663300"/>
                </a:solidFill>
              </a:rPr>
              <a:t>my badness, </a:t>
            </a:r>
            <a:r>
              <a:rPr lang="en-US" dirty="0" smtClean="0">
                <a:solidFill>
                  <a:srgbClr val="663300"/>
                </a:solidFill>
              </a:rPr>
              <a:t>and He will give </a:t>
            </a:r>
            <a:r>
              <a:rPr lang="en-US" dirty="0" smtClean="0">
                <a:solidFill>
                  <a:srgbClr val="663300"/>
                </a:solidFill>
              </a:rPr>
              <a:t/>
            </a:r>
            <a:br>
              <a:rPr lang="en-US" dirty="0" smtClean="0">
                <a:solidFill>
                  <a:srgbClr val="663300"/>
                </a:solidFill>
              </a:rPr>
            </a:br>
            <a:r>
              <a:rPr lang="en-US" dirty="0" smtClean="0">
                <a:solidFill>
                  <a:srgbClr val="663300"/>
                </a:solidFill>
              </a:rPr>
              <a:t>me the </a:t>
            </a:r>
            <a:r>
              <a:rPr lang="en-US" dirty="0" smtClean="0">
                <a:solidFill>
                  <a:srgbClr val="663300"/>
                </a:solidFill>
              </a:rPr>
              <a:t>solid goodness </a:t>
            </a:r>
            <a:r>
              <a:rPr lang="en-US" dirty="0" smtClean="0">
                <a:solidFill>
                  <a:srgbClr val="663300"/>
                </a:solidFill>
              </a:rPr>
              <a:t>of </a:t>
            </a:r>
            <a:r>
              <a:rPr lang="en-US" dirty="0" smtClean="0">
                <a:solidFill>
                  <a:srgbClr val="663300"/>
                </a:solidFill>
              </a:rPr>
              <a:t>the </a:t>
            </a:r>
            <a:r>
              <a:rPr lang="en-US" dirty="0" smtClean="0">
                <a:solidFill>
                  <a:srgbClr val="663300"/>
                </a:solidFill>
              </a:rPr>
              <a:t/>
            </a:r>
            <a:br>
              <a:rPr lang="en-US" dirty="0" smtClean="0">
                <a:solidFill>
                  <a:srgbClr val="663300"/>
                </a:solidFill>
              </a:rPr>
            </a:br>
            <a:r>
              <a:rPr lang="en-US" dirty="0" smtClean="0">
                <a:solidFill>
                  <a:srgbClr val="663300"/>
                </a:solidFill>
              </a:rPr>
              <a:t>Lord </a:t>
            </a:r>
            <a:r>
              <a:rPr lang="en-US" dirty="0" smtClean="0">
                <a:solidFill>
                  <a:srgbClr val="663300"/>
                </a:solidFill>
              </a:rPr>
              <a:t>Jesus </a:t>
            </a:r>
            <a:r>
              <a:rPr lang="en-US" dirty="0" smtClean="0">
                <a:solidFill>
                  <a:srgbClr val="663300"/>
                </a:solidFill>
              </a:rPr>
              <a:t>in </a:t>
            </a:r>
            <a:r>
              <a:rPr lang="en-US" dirty="0" smtClean="0">
                <a:solidFill>
                  <a:srgbClr val="663300"/>
                </a:solidFill>
              </a:rPr>
              <a:t>exchange for it.”</a:t>
            </a:r>
            <a:br>
              <a:rPr lang="en-US" dirty="0" smtClean="0">
                <a:solidFill>
                  <a:srgbClr val="663300"/>
                </a:solidFill>
              </a:rPr>
            </a:br>
            <a:r>
              <a:rPr lang="en-US" sz="3300" dirty="0" smtClean="0">
                <a:solidFill>
                  <a:srgbClr val="663300"/>
                </a:solidFill>
              </a:rPr>
              <a:t>Oswald Chambers </a:t>
            </a:r>
            <a:r>
              <a:rPr lang="en-US" dirty="0" smtClean="0"/>
              <a:t> 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encrypted-tbn1.gstatic.com/images?q=tbn:ANd9GcQQE7H6LfWw6TyxPDz7RmnTeqQ-NDCKAQML5QTEvTK7Nr7Bn6R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81100"/>
            <a:ext cx="9144000" cy="3962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52950"/>
          </a:xfrm>
        </p:spPr>
        <p:txBody>
          <a:bodyPr anchor="t">
            <a:normAutofit fontScale="90000"/>
          </a:bodyPr>
          <a:lstStyle/>
          <a:p>
            <a:r>
              <a:rPr lang="en-US" sz="4900" dirty="0" smtClean="0"/>
              <a:t>“</a:t>
            </a:r>
            <a:r>
              <a:rPr lang="en-US" sz="4900" dirty="0" smtClean="0"/>
              <a:t>God made Him who had no sin </a:t>
            </a:r>
            <a:br>
              <a:rPr lang="en-US" sz="4900" dirty="0" smtClean="0"/>
            </a:br>
            <a:r>
              <a:rPr lang="en-US" sz="4900" dirty="0" smtClean="0"/>
              <a:t>to be sin for us, </a:t>
            </a:r>
            <a:br>
              <a:rPr lang="en-US" sz="4900" dirty="0" smtClean="0"/>
            </a:br>
            <a:r>
              <a:rPr lang="en-US" sz="4900" dirty="0" smtClean="0"/>
              <a:t>so that in Him we might become </a:t>
            </a:r>
            <a:br>
              <a:rPr lang="en-US" sz="4900" dirty="0" smtClean="0"/>
            </a:br>
            <a:r>
              <a:rPr lang="en-US" sz="4900" dirty="0" smtClean="0"/>
              <a:t>the righteousness of God.”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 Corinthians 5:21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Image result for supreme author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725328"/>
            <a:ext cx="3352800" cy="224672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4629150"/>
          </a:xfrm>
        </p:spPr>
        <p:txBody>
          <a:bodyPr anchor="t">
            <a:normAutofit fontScale="90000"/>
          </a:bodyPr>
          <a:lstStyle/>
          <a:p>
            <a:r>
              <a:rPr lang="en-US" sz="4900" dirty="0" smtClean="0"/>
              <a:t>Either </a:t>
            </a:r>
            <a:r>
              <a:rPr lang="en-US" sz="4900" dirty="0" smtClean="0"/>
              <a:t>Jesus Christ must be </a:t>
            </a:r>
            <a:br>
              <a:rPr lang="en-US" sz="4900" dirty="0" smtClean="0"/>
            </a:br>
            <a:r>
              <a:rPr lang="en-US" sz="4900" dirty="0" smtClean="0"/>
              <a:t>the supreme authority </a:t>
            </a: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dirty="0" smtClean="0"/>
              <a:t>on </a:t>
            </a:r>
            <a:r>
              <a:rPr lang="en-US" sz="4900" dirty="0" smtClean="0"/>
              <a:t>the human heart, </a:t>
            </a: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dirty="0" smtClean="0"/>
              <a:t>or </a:t>
            </a:r>
            <a:r>
              <a:rPr lang="en-US" sz="4900" dirty="0" smtClean="0"/>
              <a:t>he is not </a:t>
            </a:r>
            <a:r>
              <a:rPr lang="en-US" sz="4800" u="sng" dirty="0" smtClean="0"/>
              <a:t>worth</a:t>
            </a:r>
            <a:r>
              <a:rPr lang="en-US" sz="4800" dirty="0" smtClean="0"/>
              <a:t> </a:t>
            </a:r>
            <a:r>
              <a:rPr lang="en-US" sz="4800" u="sng" dirty="0" smtClean="0"/>
              <a:t>listening</a:t>
            </a:r>
            <a:r>
              <a:rPr lang="en-US" sz="4800" dirty="0" smtClean="0"/>
              <a:t> </a:t>
            </a:r>
            <a:r>
              <a:rPr lang="en-US" sz="4900" dirty="0" smtClean="0"/>
              <a:t>to. </a:t>
            </a:r>
            <a:br>
              <a:rPr lang="en-US" sz="4900" dirty="0" smtClean="0"/>
            </a:br>
            <a:r>
              <a:rPr lang="en-US" dirty="0" smtClean="0"/>
              <a:t>Matthew 15:15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038350"/>
            <a:ext cx="4686300" cy="2828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629150"/>
          </a:xfrm>
        </p:spPr>
        <p:txBody>
          <a:bodyPr anchor="t"/>
          <a:lstStyle/>
          <a:p>
            <a:r>
              <a:rPr lang="en-US" dirty="0" smtClean="0"/>
              <a:t>Our </a:t>
            </a:r>
            <a:r>
              <a:rPr lang="en-US" dirty="0" smtClean="0"/>
              <a:t>Lord’s teaching </a:t>
            </a:r>
            <a:br>
              <a:rPr lang="en-US" dirty="0" smtClean="0"/>
            </a:br>
            <a:r>
              <a:rPr lang="en-US" dirty="0" smtClean="0"/>
              <a:t>can be interpreted only by </a:t>
            </a:r>
            <a:br>
              <a:rPr lang="en-US" dirty="0" smtClean="0"/>
            </a:br>
            <a:r>
              <a:rPr lang="en-US" dirty="0" smtClean="0"/>
              <a:t>the new Spirit which He puts in;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Jan\Desktop\Documents\1e1b9da0684a67422e147994e965bb5a_rvr-tennis-rules-regulations-clipart-rules-regulations_1600-1048.jpeg"/>
          <p:cNvPicPr>
            <a:picLocks noChangeAspect="1" noChangeArrowheads="1"/>
          </p:cNvPicPr>
          <p:nvPr/>
        </p:nvPicPr>
        <p:blipFill>
          <a:blip r:embed="rId3" cstate="print"/>
          <a:srcRect l="9375" t="12333" r="9375" b="8946"/>
          <a:stretch>
            <a:fillRect/>
          </a:stretch>
        </p:blipFill>
        <p:spPr bwMode="auto">
          <a:xfrm>
            <a:off x="457200" y="2495550"/>
            <a:ext cx="3581400" cy="227281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476750"/>
          </a:xfrm>
        </p:spPr>
        <p:txBody>
          <a:bodyPr anchor="t">
            <a:normAutofit/>
          </a:bodyPr>
          <a:lstStyle/>
          <a:p>
            <a:r>
              <a:rPr lang="en-US" sz="4900" dirty="0" smtClean="0"/>
              <a:t>it </a:t>
            </a:r>
            <a:r>
              <a:rPr lang="en-US" sz="4900" dirty="0" smtClean="0"/>
              <a:t>can never be taken </a:t>
            </a:r>
            <a:br>
              <a:rPr lang="en-US" sz="4900" dirty="0" smtClean="0"/>
            </a:br>
            <a:r>
              <a:rPr lang="en-US" sz="4900" dirty="0" smtClean="0"/>
              <a:t>as a series of </a:t>
            </a:r>
            <a:br>
              <a:rPr lang="en-US" sz="4900" dirty="0" smtClean="0"/>
            </a:br>
            <a:r>
              <a:rPr lang="en-US" sz="4900" u="sng" dirty="0" smtClean="0"/>
              <a:t>rules</a:t>
            </a:r>
            <a:r>
              <a:rPr lang="en-US" sz="4900" dirty="0" smtClean="0"/>
              <a:t> and </a:t>
            </a:r>
            <a:r>
              <a:rPr lang="en-US" sz="4900" u="sng" dirty="0" smtClean="0"/>
              <a:t>regulations.</a:t>
            </a:r>
            <a:r>
              <a:rPr lang="en-US" sz="4900" dirty="0" smtClean="0"/>
              <a:t> </a:t>
            </a:r>
            <a:br>
              <a:rPr lang="en-US" sz="4900" dirty="0" smtClean="0"/>
            </a:br>
            <a:r>
              <a:rPr lang="en-US" sz="4900" dirty="0" smtClean="0"/>
              <a:t>                         </a:t>
            </a:r>
            <a:r>
              <a:rPr lang="en-US" sz="3600" dirty="0" smtClean="0"/>
              <a:t>Oswald Chambers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:\Users\Jan\Desktop\Documents\images (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57350"/>
            <a:ext cx="3738612" cy="28003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48150"/>
          </a:xfrm>
        </p:spPr>
        <p:txBody>
          <a:bodyPr anchor="t">
            <a:normAutofit fontScale="90000"/>
          </a:bodyPr>
          <a:lstStyle/>
          <a:p>
            <a:r>
              <a:rPr lang="en-US" sz="4900" dirty="0" smtClean="0"/>
              <a:t>God </a:t>
            </a:r>
            <a:r>
              <a:rPr lang="en-US" sz="4900" dirty="0" smtClean="0"/>
              <a:t>must alter my heredity </a:t>
            </a:r>
            <a:br>
              <a:rPr lang="en-US" sz="4900" dirty="0" smtClean="0"/>
            </a:br>
            <a:r>
              <a:rPr lang="en-US" sz="4900" dirty="0" smtClean="0"/>
              <a:t>for me to be devoted to Him. </a:t>
            </a:r>
            <a:br>
              <a:rPr lang="en-US" sz="4900" dirty="0" smtClean="0"/>
            </a:br>
            <a:r>
              <a:rPr lang="en-US" sz="4900" dirty="0" smtClean="0"/>
              <a:t>“You must be </a:t>
            </a:r>
            <a:r>
              <a:rPr lang="en-US" sz="4900" u="sng" dirty="0" smtClean="0"/>
              <a:t>born</a:t>
            </a:r>
            <a:r>
              <a:rPr lang="en-US" sz="4900" dirty="0" smtClean="0"/>
              <a:t> </a:t>
            </a:r>
            <a:r>
              <a:rPr lang="en-US" sz="4900" u="sng" dirty="0" smtClean="0"/>
              <a:t>again</a:t>
            </a:r>
            <a:r>
              <a:rPr lang="en-US" sz="4900" dirty="0" smtClean="0"/>
              <a:t>.”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John 3:17 </a:t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4815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How </a:t>
            </a:r>
            <a:r>
              <a:rPr lang="en-US" dirty="0" smtClean="0"/>
              <a:t>do we know that in Christ we are a new creation?  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196" name="AutoShape 4" descr="Image result for metamorphos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8" name="AutoShape 6" descr="Image result for metamorphos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9" name="Picture 7" descr="C:\Users\Jan\Desktop\Documents\9d374101d4f2766b1a1b4e7f4fa9c0c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428750"/>
            <a:ext cx="4572000" cy="288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encrypted-tbn1.gstatic.com/images?q=tbn:ANd9GcQQE7H6LfWw6TyxPDz7RmnTeqQ-NDCKAQML5QTEvTK7Nr7Bn6R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81100"/>
            <a:ext cx="9144000" cy="3962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95750"/>
          </a:xfrm>
        </p:spPr>
        <p:txBody>
          <a:bodyPr anchor="t"/>
          <a:lstStyle/>
          <a:p>
            <a:r>
              <a:rPr lang="en-US" dirty="0" smtClean="0"/>
              <a:t>You </a:t>
            </a:r>
            <a:r>
              <a:rPr lang="en-US" dirty="0" smtClean="0"/>
              <a:t>have heard that </a:t>
            </a:r>
            <a:br>
              <a:rPr lang="en-US" dirty="0" smtClean="0"/>
            </a:br>
            <a:r>
              <a:rPr lang="en-US" dirty="0" smtClean="0"/>
              <a:t>it was said, </a:t>
            </a:r>
            <a:br>
              <a:rPr lang="en-US" dirty="0" smtClean="0"/>
            </a:br>
            <a:r>
              <a:rPr lang="en-US" dirty="0" smtClean="0"/>
              <a:t>“Do not commit adultery.”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5775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“</a:t>
            </a:r>
            <a:r>
              <a:rPr lang="en-US" dirty="0" smtClean="0"/>
              <a:t>If we are born again </a:t>
            </a:r>
            <a:br>
              <a:rPr lang="en-US" dirty="0" smtClean="0"/>
            </a:br>
            <a:r>
              <a:rPr lang="en-US" dirty="0" smtClean="0"/>
              <a:t>of the Holy Spirit </a:t>
            </a:r>
            <a:br>
              <a:rPr lang="en-US" dirty="0" smtClean="0"/>
            </a:br>
            <a:r>
              <a:rPr lang="en-US" dirty="0" smtClean="0"/>
              <a:t>and have the life of Jesus </a:t>
            </a:r>
            <a:br>
              <a:rPr lang="en-US" dirty="0" smtClean="0"/>
            </a:br>
            <a:r>
              <a:rPr lang="en-US" dirty="0" smtClean="0"/>
              <a:t>in us by means of His Cross,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145" name="Picture 1" descr="C:\Users\Jan\Desktop\Documents\download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667809"/>
            <a:ext cx="3305175" cy="24756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48150"/>
          </a:xfrm>
        </p:spPr>
        <p:txBody>
          <a:bodyPr anchor="t"/>
          <a:lstStyle/>
          <a:p>
            <a:r>
              <a:rPr lang="en-US" dirty="0" smtClean="0"/>
              <a:t>we </a:t>
            </a:r>
            <a:r>
              <a:rPr lang="en-US" dirty="0" smtClean="0"/>
              <a:t>must show it in the way we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u="sng" dirty="0" smtClean="0"/>
              <a:t>walk</a:t>
            </a:r>
            <a:r>
              <a:rPr lang="en-US" dirty="0" smtClean="0"/>
              <a:t> and </a:t>
            </a:r>
            <a:r>
              <a:rPr lang="en-US" u="sng" dirty="0" smtClean="0"/>
              <a:t>talk</a:t>
            </a:r>
            <a:r>
              <a:rPr lang="en-US" dirty="0" smtClean="0"/>
              <a:t> and </a:t>
            </a:r>
            <a:r>
              <a:rPr lang="en-US" u="sng" dirty="0" smtClean="0"/>
              <a:t>transact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all our business.” </a:t>
            </a:r>
            <a:br>
              <a:rPr lang="en-US" dirty="0" smtClean="0"/>
            </a:br>
            <a:r>
              <a:rPr lang="en-US" sz="3600" dirty="0" smtClean="0"/>
              <a:t>Oswald Chambers</a:t>
            </a:r>
            <a:endParaRPr lang="en-US" sz="3600" dirty="0"/>
          </a:p>
        </p:txBody>
      </p:sp>
      <p:pic>
        <p:nvPicPr>
          <p:cNvPr id="1026" name="Picture 2" descr="C:\Users\Theresa\Pictures\church\associa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571750"/>
            <a:ext cx="3364259" cy="23794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encrypted-tbn1.gstatic.com/images?q=tbn:ANd9GcQQE7H6LfWw6TyxPDz7RmnTeqQ-NDCKAQML5QTEvTK7Nr7Bn6R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81100"/>
            <a:ext cx="9144000" cy="3962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476750"/>
          </a:xfrm>
        </p:spPr>
        <p:txBody>
          <a:bodyPr anchor="t"/>
          <a:lstStyle/>
          <a:p>
            <a:r>
              <a:rPr lang="en-US" dirty="0" smtClean="0"/>
              <a:t>But </a:t>
            </a:r>
            <a:r>
              <a:rPr lang="en-US" dirty="0" smtClean="0"/>
              <a:t>I tell you that anyone </a:t>
            </a:r>
            <a:br>
              <a:rPr lang="en-US" dirty="0" smtClean="0"/>
            </a:br>
            <a:r>
              <a:rPr lang="en-US" dirty="0" smtClean="0"/>
              <a:t>who looks at a woman lustfully has already committed adultery with her in his heart.  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encrypted-tbn1.gstatic.com/images?q=tbn:ANd9GcQQE7H6LfWw6TyxPDz7RmnTeqQ-NDCKAQML5QTEvTK7Nr7Bn6R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81100"/>
            <a:ext cx="9144000" cy="3962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171950"/>
          </a:xfrm>
        </p:spPr>
        <p:txBody>
          <a:bodyPr anchor="t"/>
          <a:lstStyle/>
          <a:p>
            <a:r>
              <a:rPr lang="en-US" dirty="0" smtClean="0"/>
              <a:t>If </a:t>
            </a:r>
            <a:r>
              <a:rPr lang="en-US" dirty="0" smtClean="0"/>
              <a:t>your right eye </a:t>
            </a:r>
            <a:br>
              <a:rPr lang="en-US" dirty="0" smtClean="0"/>
            </a:br>
            <a:r>
              <a:rPr lang="en-US" dirty="0" smtClean="0"/>
              <a:t>causes you to sin, </a:t>
            </a:r>
            <a:br>
              <a:rPr lang="en-US" dirty="0" smtClean="0"/>
            </a:br>
            <a:r>
              <a:rPr lang="en-US" dirty="0" smtClean="0"/>
              <a:t>gouge it out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throw it </a:t>
            </a:r>
            <a:r>
              <a:rPr lang="en-US" dirty="0" smtClean="0"/>
              <a:t>away.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encrypted-tbn1.gstatic.com/images?q=tbn:ANd9GcQQE7H6LfWw6TyxPDz7RmnTeqQ-NDCKAQML5QTEvTK7Nr7Bn6R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81100"/>
            <a:ext cx="9144000" cy="3962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24350"/>
          </a:xfrm>
        </p:spPr>
        <p:txBody>
          <a:bodyPr anchor="t"/>
          <a:lstStyle/>
          <a:p>
            <a:r>
              <a:rPr lang="en-US" dirty="0" smtClean="0"/>
              <a:t>It </a:t>
            </a:r>
            <a:r>
              <a:rPr lang="en-US" dirty="0" smtClean="0"/>
              <a:t>is better for you to lose </a:t>
            </a:r>
            <a:br>
              <a:rPr lang="en-US" dirty="0" smtClean="0"/>
            </a:br>
            <a:r>
              <a:rPr lang="en-US" dirty="0" smtClean="0"/>
              <a:t>one part of your body </a:t>
            </a:r>
            <a:br>
              <a:rPr lang="en-US" dirty="0" smtClean="0"/>
            </a:br>
            <a:r>
              <a:rPr lang="en-US" dirty="0" smtClean="0"/>
              <a:t>than for your whole body </a:t>
            </a:r>
            <a:br>
              <a:rPr lang="en-US" dirty="0" smtClean="0"/>
            </a:br>
            <a:r>
              <a:rPr lang="en-US" dirty="0" smtClean="0"/>
              <a:t>to be thrown into hell. 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encrypted-tbn1.gstatic.com/images?q=tbn:ANd9GcQQE7H6LfWw6TyxPDz7RmnTeqQ-NDCKAQML5QTEvTK7Nr7Bn6R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81100"/>
            <a:ext cx="9144000" cy="3962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400550"/>
          </a:xfrm>
        </p:spPr>
        <p:txBody>
          <a:bodyPr anchor="t"/>
          <a:lstStyle/>
          <a:p>
            <a:r>
              <a:rPr lang="en-US" dirty="0" smtClean="0"/>
              <a:t>And </a:t>
            </a:r>
            <a:r>
              <a:rPr lang="en-US" dirty="0" smtClean="0"/>
              <a:t>if your right hand </a:t>
            </a:r>
            <a:br>
              <a:rPr lang="en-US" dirty="0" smtClean="0"/>
            </a:br>
            <a:r>
              <a:rPr lang="en-US" dirty="0" smtClean="0"/>
              <a:t>causes you to sin, </a:t>
            </a:r>
            <a:br>
              <a:rPr lang="en-US" dirty="0" smtClean="0"/>
            </a:br>
            <a:r>
              <a:rPr lang="en-US" dirty="0" smtClean="0"/>
              <a:t>cut it off and throw it away. 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encrypted-tbn1.gstatic.com/images?q=tbn:ANd9GcQQE7H6LfWw6TyxPDz7RmnTeqQ-NDCKAQML5QTEvTK7Nr7Bn6R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81100"/>
            <a:ext cx="9144000" cy="3962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476750"/>
          </a:xfrm>
        </p:spPr>
        <p:txBody>
          <a:bodyPr anchor="t"/>
          <a:lstStyle/>
          <a:p>
            <a:r>
              <a:rPr lang="en-US" dirty="0" smtClean="0"/>
              <a:t>It </a:t>
            </a:r>
            <a:r>
              <a:rPr lang="en-US" dirty="0" smtClean="0"/>
              <a:t>is better for you to lose </a:t>
            </a:r>
            <a:br>
              <a:rPr lang="en-US" dirty="0" smtClean="0"/>
            </a:br>
            <a:r>
              <a:rPr lang="en-US" dirty="0" smtClean="0"/>
              <a:t>one part of your body </a:t>
            </a:r>
            <a:br>
              <a:rPr lang="en-US" dirty="0" smtClean="0"/>
            </a:br>
            <a:r>
              <a:rPr lang="en-US" dirty="0" smtClean="0"/>
              <a:t>than for your whole body </a:t>
            </a:r>
            <a:br>
              <a:rPr lang="en-US" dirty="0" smtClean="0"/>
            </a:br>
            <a:r>
              <a:rPr lang="en-US" dirty="0" smtClean="0"/>
              <a:t>to go into hell.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encrypted-tbn1.gstatic.com/images?q=tbn:ANd9GcQQE7H6LfWw6TyxPDz7RmnTeqQ-NDCKAQML5QTEvTK7Nr7Bn6R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81100"/>
            <a:ext cx="9144000" cy="3962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24350"/>
          </a:xfrm>
        </p:spPr>
        <p:txBody>
          <a:bodyPr anchor="t"/>
          <a:lstStyle/>
          <a:p>
            <a:r>
              <a:rPr lang="en-US" dirty="0" smtClean="0"/>
              <a:t>It </a:t>
            </a:r>
            <a:r>
              <a:rPr lang="en-US" dirty="0" smtClean="0"/>
              <a:t>has been said: </a:t>
            </a:r>
            <a:br>
              <a:rPr lang="en-US" dirty="0" smtClean="0"/>
            </a:br>
            <a:r>
              <a:rPr lang="en-US" dirty="0" smtClean="0"/>
              <a:t>“Anyone who divorces his wife must give her a certificate </a:t>
            </a:r>
            <a:br>
              <a:rPr lang="en-US" dirty="0" smtClean="0"/>
            </a:br>
            <a:r>
              <a:rPr lang="en-US" dirty="0" smtClean="0"/>
              <a:t>of divorce.”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encrypted-tbn1.gstatic.com/images?q=tbn:ANd9GcQQE7H6LfWw6TyxPDz7RmnTeqQ-NDCKAQML5QTEvTK7Nr7Bn6R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81100"/>
            <a:ext cx="9144000" cy="3962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01015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But </a:t>
            </a:r>
            <a:r>
              <a:rPr lang="en-US" dirty="0" smtClean="0"/>
              <a:t>I tell you that anyone </a:t>
            </a:r>
            <a:br>
              <a:rPr lang="en-US" dirty="0" smtClean="0"/>
            </a:br>
            <a:r>
              <a:rPr lang="en-US" dirty="0" smtClean="0"/>
              <a:t>who divorces his wife, </a:t>
            </a:r>
            <a:br>
              <a:rPr lang="en-US" dirty="0" smtClean="0"/>
            </a:br>
            <a:r>
              <a:rPr lang="en-US" dirty="0" smtClean="0"/>
              <a:t>except for marital unfaithfulness, causes her to become </a:t>
            </a:r>
            <a:br>
              <a:rPr lang="en-US" dirty="0" smtClean="0"/>
            </a:br>
            <a:r>
              <a:rPr lang="en-US" dirty="0" smtClean="0"/>
              <a:t>an adulteress, 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ermon">
      <a:majorFont>
        <a:latin typeface="Aharoni"/>
        <a:ea typeface=""/>
        <a:cs typeface=""/>
      </a:majorFont>
      <a:minorFont>
        <a:latin typeface="Aharon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</TotalTime>
  <Words>137</Words>
  <Application>Microsoft Office PowerPoint</Application>
  <PresentationFormat>On-screen Show (16:9)</PresentationFormat>
  <Paragraphs>42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 “Purity of Heart” Matthew 5:27-32 </vt:lpstr>
      <vt:lpstr>You have heard that  it was said,  “Do not commit adultery.”</vt:lpstr>
      <vt:lpstr>But I tell you that anyone  who looks at a woman lustfully has already committed adultery with her in his heart.   </vt:lpstr>
      <vt:lpstr>If your right eye  causes you to sin,  gouge it out and  throw it away. </vt:lpstr>
      <vt:lpstr>It is better for you to lose  one part of your body  than for your whole body  to be thrown into hell. </vt:lpstr>
      <vt:lpstr>And if your right hand  causes you to sin,  cut it off and throw it away.  </vt:lpstr>
      <vt:lpstr>It is better for you to lose  one part of your body  than for your whole body  to go into hell.</vt:lpstr>
      <vt:lpstr>It has been said:  “Anyone who divorces his wife must give her a certificate  of divorce.”</vt:lpstr>
      <vt:lpstr>But I tell you that anyone  who divorces his wife,  except for marital unfaithfulness, causes her to become  an adulteress, </vt:lpstr>
      <vt:lpstr>and anyone who marries  the divorced woman  commits adultery.</vt:lpstr>
      <vt:lpstr> “Purity is not a question of doing things Rightly,  but of the doer  on the inside  being right.”      </vt:lpstr>
      <vt:lpstr>“The Gospel of God is not that Jesus died for my sins only,  but that He gave Himself for me  that I might give myself to Him.”</vt:lpstr>
      <vt:lpstr> “God cannot accept goodness  from me. He can only accept  my badness, and He will give  me the solid goodness of the  Lord Jesus in exchange for it.” Oswald Chambers  </vt:lpstr>
      <vt:lpstr>“God made Him who had no sin  to be sin for us,  so that in Him we might become  the righteousness of God.” 2 Corinthians 5:21    </vt:lpstr>
      <vt:lpstr>Either Jesus Christ must be  the supreme authority  on the human heart,  or he is not worth listening to.  Matthew 15:15    </vt:lpstr>
      <vt:lpstr>Our Lord’s teaching  can be interpreted only by  the new Spirit which He puts in;</vt:lpstr>
      <vt:lpstr>it can never be taken  as a series of  rules and regulations.                           Oswald Chambers   </vt:lpstr>
      <vt:lpstr>God must alter my heredity  for me to be devoted to Him.  “You must be born again.” John 3:17    </vt:lpstr>
      <vt:lpstr>How do we know that in Christ we are a new creation?   </vt:lpstr>
      <vt:lpstr>“If we are born again  of the Holy Spirit  and have the life of Jesus  in us by means of His Cross,  </vt:lpstr>
      <vt:lpstr>we must show it in the way we  walk and talk and transact  all our business.”  Oswald Chambers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Theresa</dc:creator>
  <cp:lastModifiedBy> </cp:lastModifiedBy>
  <cp:revision>87</cp:revision>
  <dcterms:created xsi:type="dcterms:W3CDTF">2015-07-06T21:02:22Z</dcterms:created>
  <dcterms:modified xsi:type="dcterms:W3CDTF">2017-02-05T13:19:19Z</dcterms:modified>
</cp:coreProperties>
</file>