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2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75" r:id="rId1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Image result for the breastplate of righteous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4350"/>
            <a:ext cx="7738535" cy="4038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>
            <a:normAutofit fontScale="90000"/>
          </a:bodyPr>
          <a:lstStyle/>
          <a:p>
            <a:r>
              <a:rPr lang="en-US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7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8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</a:rPr>
              <a:t>Righteousness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/>
            </a:r>
            <a:b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Matthew 5:17-20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715000" cy="4857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“But do not do </a:t>
            </a:r>
            <a:br>
              <a:rPr lang="en-US" dirty="0" smtClean="0"/>
            </a:br>
            <a:r>
              <a:rPr lang="en-US" dirty="0" smtClean="0"/>
              <a:t>what they do, </a:t>
            </a:r>
            <a:br>
              <a:rPr lang="en-US" dirty="0" smtClean="0"/>
            </a:br>
            <a:r>
              <a:rPr lang="en-US" dirty="0" smtClean="0"/>
              <a:t>for they do not practice what </a:t>
            </a:r>
            <a:br>
              <a:rPr lang="en-US" dirty="0" smtClean="0"/>
            </a:br>
            <a:r>
              <a:rPr lang="en-US" dirty="0" smtClean="0"/>
              <a:t>they preach.”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4" name="Picture 4" descr="Image result for the good samari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42950"/>
            <a:ext cx="3896773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Image result for fasting pharis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978" y="742951"/>
            <a:ext cx="2822221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“When you fast, </a:t>
            </a:r>
            <a:br>
              <a:rPr lang="en-US" dirty="0" smtClean="0"/>
            </a:br>
            <a:r>
              <a:rPr lang="en-US" dirty="0" smtClean="0"/>
              <a:t>do not look somber as the hypocrites do.”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Law is </a:t>
            </a:r>
            <a:r>
              <a:rPr lang="en-US" b="1" u="sng" dirty="0" smtClean="0"/>
              <a:t>good.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5" name="Picture 3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21152"/>
            <a:ext cx="5410200" cy="31452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he law is good"/>
          <p:cNvPicPr>
            <a:picLocks noChangeAspect="1" noChangeArrowheads="1"/>
          </p:cNvPicPr>
          <p:nvPr/>
        </p:nvPicPr>
        <p:blipFill>
          <a:blip r:embed="rId3" cstate="print"/>
          <a:srcRect l="24658" r="24657" b="6818"/>
          <a:stretch>
            <a:fillRect/>
          </a:stretch>
        </p:blipFill>
        <p:spPr bwMode="auto">
          <a:xfrm>
            <a:off x="533400" y="2800350"/>
            <a:ext cx="1828800" cy="1729946"/>
          </a:xfrm>
          <a:prstGeom prst="rect">
            <a:avLst/>
          </a:prstGeom>
          <a:noFill/>
        </p:spPr>
      </p:pic>
      <p:pic>
        <p:nvPicPr>
          <p:cNvPr id="12290" name="Picture 2" descr="Image result for the empty tomb"/>
          <p:cNvPicPr>
            <a:picLocks noChangeAspect="1" noChangeArrowheads="1"/>
          </p:cNvPicPr>
          <p:nvPr/>
        </p:nvPicPr>
        <p:blipFill>
          <a:blip r:embed="rId4" cstate="print"/>
          <a:srcRect t="12862" b="12203"/>
          <a:stretch>
            <a:fillRect/>
          </a:stretch>
        </p:blipFill>
        <p:spPr bwMode="auto">
          <a:xfrm>
            <a:off x="2362200" y="3105150"/>
            <a:ext cx="2881357" cy="14601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>“</a:t>
            </a:r>
            <a:r>
              <a:rPr lang="en-US" dirty="0" smtClean="0"/>
              <a:t>Christ is the culmination </a:t>
            </a:r>
            <a:br>
              <a:rPr lang="en-US" dirty="0" smtClean="0"/>
            </a:br>
            <a:r>
              <a:rPr lang="en-US" dirty="0" smtClean="0"/>
              <a:t>of the </a:t>
            </a:r>
            <a:r>
              <a:rPr lang="en-US" dirty="0" smtClean="0"/>
              <a:t>law so that there may be </a:t>
            </a:r>
            <a:r>
              <a:rPr lang="en-US" b="1" dirty="0" smtClean="0"/>
              <a:t>righteousness</a:t>
            </a:r>
            <a:r>
              <a:rPr lang="en-US" dirty="0" smtClean="0"/>
              <a:t> for everyone </a:t>
            </a:r>
            <a:br>
              <a:rPr lang="en-US" dirty="0" smtClean="0"/>
            </a:br>
            <a:r>
              <a:rPr lang="en-US" dirty="0" smtClean="0"/>
              <a:t>who believes.”</a:t>
            </a:r>
            <a:endParaRPr lang="en-US" dirty="0"/>
          </a:p>
        </p:txBody>
      </p:sp>
      <p:pic>
        <p:nvPicPr>
          <p:cNvPr id="5" name="Picture 5" descr="Image result for believers in chr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2080" y="3105150"/>
            <a:ext cx="384048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33350"/>
            <a:ext cx="5715000" cy="48577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The Law is only </a:t>
            </a:r>
            <a:r>
              <a:rPr lang="en-US" sz="4900" b="1" u="sng" dirty="0" smtClean="0"/>
              <a:t>completed</a:t>
            </a:r>
            <a:r>
              <a:rPr lang="en-US" sz="4900" b="1" dirty="0" smtClean="0"/>
              <a:t> </a:t>
            </a:r>
            <a:br>
              <a:rPr lang="en-US" sz="4900" b="1" dirty="0" smtClean="0"/>
            </a:br>
            <a:r>
              <a:rPr lang="en-US" sz="4900" b="1" dirty="0" smtClean="0"/>
              <a:t>in Christ.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" descr="Image result for righteous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0550"/>
            <a:ext cx="4148137" cy="411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hrist in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57350"/>
            <a:ext cx="4648200" cy="34861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if </a:t>
            </a:r>
            <a:r>
              <a:rPr lang="en-US" b="1" dirty="0" smtClean="0"/>
              <a:t>Christ</a:t>
            </a:r>
            <a:r>
              <a:rPr lang="en-US" dirty="0" smtClean="0"/>
              <a:t> is in you, </a:t>
            </a:r>
            <a:br>
              <a:rPr lang="en-US" dirty="0" smtClean="0"/>
            </a:br>
            <a:r>
              <a:rPr lang="en-US" dirty="0" smtClean="0"/>
              <a:t>then even though your body is subject to death because </a:t>
            </a:r>
            <a:r>
              <a:rPr lang="en-US" b="1" dirty="0" smtClean="0"/>
              <a:t>of</a:t>
            </a:r>
            <a:r>
              <a:rPr lang="en-US" dirty="0" smtClean="0"/>
              <a:t> sin,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Image result for dove"/>
          <p:cNvPicPr>
            <a:picLocks noChangeAspect="1" noChangeArrowheads="1"/>
          </p:cNvPicPr>
          <p:nvPr/>
        </p:nvPicPr>
        <p:blipFill>
          <a:blip r:embed="rId3" cstate="print"/>
          <a:srcRect l="7225"/>
          <a:stretch>
            <a:fillRect/>
          </a:stretch>
        </p:blipFill>
        <p:spPr bwMode="auto">
          <a:xfrm>
            <a:off x="0" y="361950"/>
            <a:ext cx="4892409" cy="34040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9550"/>
            <a:ext cx="5943600" cy="39433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Spirit gives life because </a:t>
            </a:r>
            <a:r>
              <a:rPr lang="en-US" b="1" dirty="0" smtClean="0"/>
              <a:t>of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b="1" dirty="0" smtClean="0"/>
              <a:t>righteousness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7106" name="AutoShape 2" descr="Image result for if you love me you will obey 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not think that I have come to abolish the Law or the Prophets; </a:t>
            </a:r>
            <a:br>
              <a:rPr lang="en-US" dirty="0" smtClean="0"/>
            </a:br>
            <a:r>
              <a:rPr lang="en-US" dirty="0" smtClean="0"/>
              <a:t>I have not come to abolish them but to fulfill them.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650"/>
            <a:ext cx="9144000" cy="47053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tell you the truth, </a:t>
            </a:r>
            <a:br>
              <a:rPr lang="en-US" dirty="0" smtClean="0"/>
            </a:br>
            <a:r>
              <a:rPr lang="en-US" dirty="0" smtClean="0"/>
              <a:t>until heaven and earth disappear, not the smallest letter, </a:t>
            </a:r>
            <a:br>
              <a:rPr lang="en-US" dirty="0" smtClean="0"/>
            </a:br>
            <a:r>
              <a:rPr lang="en-US" dirty="0" smtClean="0"/>
              <a:t>not the least stroke </a:t>
            </a:r>
            <a:br>
              <a:rPr lang="en-US" dirty="0" smtClean="0"/>
            </a:br>
            <a:r>
              <a:rPr lang="en-US" dirty="0" smtClean="0"/>
              <a:t>of a pen;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 by any means </a:t>
            </a:r>
            <a:br>
              <a:rPr lang="en-US" dirty="0" smtClean="0"/>
            </a:br>
            <a:r>
              <a:rPr lang="en-US" dirty="0" smtClean="0"/>
              <a:t>disappear from the Law until </a:t>
            </a:r>
            <a:br>
              <a:rPr lang="en-US" dirty="0" smtClean="0"/>
            </a:br>
            <a:r>
              <a:rPr lang="en-US" dirty="0" smtClean="0"/>
              <a:t>everything is accomplished.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650"/>
            <a:ext cx="9144000" cy="50292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Anyone who breaks one of the least of these commandments and teaches others to do the same will be called least </a:t>
            </a:r>
            <a:br>
              <a:rPr lang="en-US" dirty="0" smtClean="0"/>
            </a:br>
            <a:r>
              <a:rPr lang="en-US" dirty="0" smtClean="0"/>
              <a:t>in the kingdom </a:t>
            </a:r>
            <a:br>
              <a:rPr lang="en-US" dirty="0" smtClean="0"/>
            </a:br>
            <a:r>
              <a:rPr lang="en-US" dirty="0" smtClean="0"/>
              <a:t>of heaven,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whoever practices </a:t>
            </a:r>
            <a:br>
              <a:rPr lang="en-US" dirty="0" smtClean="0"/>
            </a:br>
            <a:r>
              <a:rPr lang="en-US" dirty="0" smtClean="0"/>
              <a:t>and teaches these commands </a:t>
            </a:r>
            <a:br>
              <a:rPr lang="en-US" dirty="0" smtClean="0"/>
            </a:br>
            <a:r>
              <a:rPr lang="en-US" dirty="0" smtClean="0"/>
              <a:t>will be called great </a:t>
            </a:r>
            <a:br>
              <a:rPr lang="en-US" dirty="0" smtClean="0"/>
            </a:br>
            <a:r>
              <a:rPr lang="en-US" dirty="0" smtClean="0"/>
              <a:t>in the kingdom </a:t>
            </a:r>
            <a:br>
              <a:rPr lang="en-US" dirty="0" smtClean="0"/>
            </a:br>
            <a:r>
              <a:rPr lang="en-US" dirty="0" smtClean="0"/>
              <a:t>of heaven.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650"/>
            <a:ext cx="9144000" cy="4933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 tell you that unless </a:t>
            </a:r>
            <a:br>
              <a:rPr lang="en-US" dirty="0" smtClean="0"/>
            </a:br>
            <a:r>
              <a:rPr lang="en-US" dirty="0" smtClean="0"/>
              <a:t>your righteousness surpasses </a:t>
            </a:r>
            <a:br>
              <a:rPr lang="en-US" dirty="0" smtClean="0"/>
            </a:br>
            <a:r>
              <a:rPr lang="en-US" dirty="0" smtClean="0"/>
              <a:t>that of the Pharisees and the teachers of the law,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will certainly not enter </a:t>
            </a:r>
            <a:br>
              <a:rPr lang="en-US" dirty="0" smtClean="0"/>
            </a:br>
            <a:r>
              <a:rPr lang="en-US" dirty="0" smtClean="0"/>
              <a:t>the kingdom of heaven.</a:t>
            </a:r>
            <a:endParaRPr lang="en-US" dirty="0"/>
          </a:p>
        </p:txBody>
      </p:sp>
      <p:pic>
        <p:nvPicPr>
          <p:cNvPr id="3" name="Picture 2" descr="Image result for ancient 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28950"/>
            <a:ext cx="2743200" cy="1956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Jan\Desktop\Documents\pharis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386387" cy="32044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50"/>
            <a:ext cx="9144000" cy="34290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The Law of the Pharisees is </a:t>
            </a:r>
            <a:r>
              <a:rPr lang="en-US" sz="4900" b="1" u="sng" dirty="0" smtClean="0"/>
              <a:t>hypocritical</a:t>
            </a:r>
            <a:r>
              <a:rPr lang="en-US" sz="4900" b="1" dirty="0" smtClean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0" name="AutoShape 2" descr="Image result for pharise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21</Words>
  <Application>Microsoft Office PowerPoint</Application>
  <PresentationFormat>On-screen Show (16:9)</PresentationFormat>
  <Paragraphs>32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Righteousness  Matthew 5:17-20 </vt:lpstr>
      <vt:lpstr> Do not think that I have come to abolish the Law or the Prophets;  I have not come to abolish them but to fulfill them. </vt:lpstr>
      <vt:lpstr> I tell you the truth,  until heaven and earth disappear, not the smallest letter,  not the least stroke  of a pen; </vt:lpstr>
      <vt:lpstr> will by any means  disappear from the Law until  everything is accomplished.</vt:lpstr>
      <vt:lpstr> Anyone who breaks one of the least of these commandments and teaches others to do the same will be called least  in the kingdom  of heaven, </vt:lpstr>
      <vt:lpstr> but whoever practices  and teaches these commands  will be called great  in the kingdom  of heaven.</vt:lpstr>
      <vt:lpstr> For I tell you that unless  your righteousness surpasses  that of the Pharisees and the teachers of the law,  </vt:lpstr>
      <vt:lpstr> you will certainly not enter  the kingdom of heaven.</vt:lpstr>
      <vt:lpstr> The Law of the Pharisees is hypocritical.   </vt:lpstr>
      <vt:lpstr> “But do not do  what they do,  for they do not practice what  they preach.”   </vt:lpstr>
      <vt:lpstr> “When you fast,  do not look somber as the hypocrites do.”</vt:lpstr>
      <vt:lpstr> The Law is good.     </vt:lpstr>
      <vt:lpstr>“Christ is the culmination  of the law so that there may be righteousness for everyone  who believes.”</vt:lpstr>
      <vt:lpstr>  The Law is only completed  in Christ.    </vt:lpstr>
      <vt:lpstr> But if Christ is in you,  then even though your body is subject to death because of sin, </vt:lpstr>
      <vt:lpstr> the Spirit gives life because of  righteousness.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83</cp:revision>
  <dcterms:created xsi:type="dcterms:W3CDTF">2015-07-06T21:02:22Z</dcterms:created>
  <dcterms:modified xsi:type="dcterms:W3CDTF">2017-01-22T14:39:47Z</dcterms:modified>
</cp:coreProperties>
</file>