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2958" autoAdjust="0"/>
  </p:normalViewPr>
  <p:slideViewPr>
    <p:cSldViewPr>
      <p:cViewPr varScale="1">
        <p:scale>
          <a:sx n="119" d="100"/>
          <a:sy n="119" d="100"/>
        </p:scale>
        <p:origin x="-9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50"/>
            <a:ext cx="9144000" cy="4400550"/>
          </a:xfrm>
        </p:spPr>
        <p:txBody>
          <a:bodyPr anchor="t">
            <a:normAutofit fontScale="90000"/>
          </a:bodyPr>
          <a:lstStyle/>
          <a:p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“Jesus’ Wisdom”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Matthew 5:1-18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Rejoice and be glad, because great is your reward in heaven, for in the same way they persecuted the prophets </a:t>
            </a:r>
            <a:br>
              <a:rPr lang="en-US" dirty="0" smtClean="0"/>
            </a:br>
            <a:r>
              <a:rPr lang="en-US" dirty="0" smtClean="0"/>
              <a:t>who were before you.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“You are the salt of the earth.  But if the salt loses its saltiness how can it be made salty again?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is no longer good for anything except to be thrown out and trampled by men.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48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are the light of the world.  </a:t>
            </a:r>
            <a:br>
              <a:rPr lang="en-US" dirty="0" smtClean="0"/>
            </a:br>
            <a:r>
              <a:rPr lang="en-US" dirty="0" smtClean="0"/>
              <a:t>A city on a hill cannot be hidden. 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Neither do people light a lamp and put it under a bowl.  </a:t>
            </a:r>
            <a:br>
              <a:rPr lang="en-US" dirty="0" smtClean="0"/>
            </a:br>
            <a:r>
              <a:rPr lang="en-US" dirty="0" smtClean="0"/>
              <a:t>Instead, they put it on a stand, and it gives light to </a:t>
            </a:r>
            <a:br>
              <a:rPr lang="en-US" dirty="0" smtClean="0"/>
            </a:br>
            <a:r>
              <a:rPr lang="en-US" dirty="0" smtClean="0"/>
              <a:t>everyone in the house.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same way, </a:t>
            </a:r>
            <a:br>
              <a:rPr lang="en-US" dirty="0" smtClean="0"/>
            </a:br>
            <a:r>
              <a:rPr lang="en-US" dirty="0" smtClean="0"/>
              <a:t>let your light shine before men, that they may see your good deeds and praise your </a:t>
            </a:r>
            <a:br>
              <a:rPr lang="en-US" dirty="0" smtClean="0"/>
            </a:br>
            <a:r>
              <a:rPr lang="en-US" dirty="0" smtClean="0"/>
              <a:t>Father in heaven.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Do not think that I have come </a:t>
            </a:r>
            <a:br>
              <a:rPr lang="en-US" dirty="0" smtClean="0"/>
            </a:br>
            <a:r>
              <a:rPr lang="en-US" dirty="0" smtClean="0"/>
              <a:t>to abolish the Law or the Prophets; I have not come to </a:t>
            </a:r>
            <a:br>
              <a:rPr lang="en-US" dirty="0" smtClean="0"/>
            </a:br>
            <a:r>
              <a:rPr lang="en-US" dirty="0" smtClean="0"/>
              <a:t>abolish them but to fulfill them.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 </a:t>
            </a:r>
            <a:r>
              <a:rPr lang="en-US" dirty="0" smtClean="0"/>
              <a:t>tell you the truth, </a:t>
            </a:r>
            <a:r>
              <a:rPr lang="en-US" dirty="0" smtClean="0"/>
              <a:t>until </a:t>
            </a:r>
            <a:r>
              <a:rPr lang="en-US" dirty="0" smtClean="0"/>
              <a:t>heaven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earth </a:t>
            </a:r>
            <a:r>
              <a:rPr lang="en-US" dirty="0" smtClean="0"/>
              <a:t>disappear not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smallest </a:t>
            </a:r>
            <a:r>
              <a:rPr lang="en-US" dirty="0" smtClean="0"/>
              <a:t>letter, </a:t>
            </a:r>
            <a:r>
              <a:rPr lang="en-US" dirty="0" smtClean="0"/>
              <a:t>not </a:t>
            </a:r>
            <a:r>
              <a:rPr lang="en-US" dirty="0" smtClean="0"/>
              <a:t>the least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stroke </a:t>
            </a:r>
            <a:r>
              <a:rPr lang="en-US" dirty="0" smtClean="0"/>
              <a:t>of a pen </a:t>
            </a:r>
            <a:r>
              <a:rPr lang="en-US" dirty="0" smtClean="0"/>
              <a:t>will </a:t>
            </a:r>
            <a:r>
              <a:rPr lang="en-US" dirty="0" smtClean="0"/>
              <a:t>by any means disappear from the Law until </a:t>
            </a:r>
            <a:br>
              <a:rPr lang="en-US" dirty="0" smtClean="0"/>
            </a:br>
            <a:r>
              <a:rPr lang="en-US" dirty="0" smtClean="0"/>
              <a:t>everything is accomplished.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Mount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4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Jan\Desktop\Document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419350"/>
            <a:ext cx="5029200" cy="259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We automatically remember what makes a </a:t>
            </a:r>
            <a:r>
              <a:rPr lang="en-US" u="sng" dirty="0" smtClean="0"/>
              <a:t>real</a:t>
            </a:r>
            <a:r>
              <a:rPr lang="en-US" dirty="0" smtClean="0"/>
              <a:t> </a:t>
            </a:r>
            <a:r>
              <a:rPr lang="en-US" u="sng" dirty="0" smtClean="0"/>
              <a:t>difference </a:t>
            </a:r>
            <a:br>
              <a:rPr lang="en-US" u="sng" dirty="0" smtClean="0"/>
            </a:br>
            <a:r>
              <a:rPr lang="en-US" dirty="0" smtClean="0"/>
              <a:t>in our life.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Now when he saw the crowds, he went up on a mountainside and sat down.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Jesus tied his teaching to actual </a:t>
            </a:r>
            <a:r>
              <a:rPr lang="en-US" u="sng" dirty="0" smtClean="0"/>
              <a:t>events</a:t>
            </a:r>
            <a:r>
              <a:rPr lang="en-US" dirty="0" smtClean="0"/>
              <a:t> in people’s lives.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09" name="Picture 1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 t="20370" b="27778"/>
          <a:stretch>
            <a:fillRect/>
          </a:stretch>
        </p:blipFill>
        <p:spPr bwMode="auto">
          <a:xfrm>
            <a:off x="762000" y="2190750"/>
            <a:ext cx="771931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Kiner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4586"/>
            <a:ext cx="6781800" cy="25755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The religious were </a:t>
            </a:r>
            <a:br>
              <a:rPr lang="en-US" dirty="0" smtClean="0"/>
            </a:br>
            <a:r>
              <a:rPr lang="en-US" dirty="0" smtClean="0"/>
              <a:t>not interested in the crowds. </a:t>
            </a:r>
            <a:br>
              <a:rPr lang="en-US" dirty="0" smtClean="0"/>
            </a:br>
            <a:r>
              <a:rPr lang="en-US" dirty="0" smtClean="0"/>
              <a:t>But Jesus </a:t>
            </a:r>
            <a:r>
              <a:rPr lang="en-US" u="sng" dirty="0" smtClean="0"/>
              <a:t>welcomed</a:t>
            </a:r>
            <a:r>
              <a:rPr lang="en-US" dirty="0" smtClean="0"/>
              <a:t> them.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>
            <a:norm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The Beatitudes reflect </a:t>
            </a:r>
            <a:br>
              <a:rPr lang="en-US" dirty="0" smtClean="0"/>
            </a:br>
            <a:r>
              <a:rPr lang="en-US" dirty="0" smtClean="0"/>
              <a:t>what the crowd </a:t>
            </a:r>
            <a:r>
              <a:rPr lang="en-US" u="sng" dirty="0" smtClean="0"/>
              <a:t>experienced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4" name="AutoShape 2" descr="Image result for sermon on the mo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C:\Users\Jan\Desktop\Documents\images (6).jpg"/>
          <p:cNvPicPr>
            <a:picLocks noChangeAspect="1" noChangeArrowheads="1"/>
          </p:cNvPicPr>
          <p:nvPr/>
        </p:nvPicPr>
        <p:blipFill>
          <a:blip r:embed="rId3" cstate="print"/>
          <a:srcRect t="23412"/>
          <a:stretch>
            <a:fillRect/>
          </a:stretch>
        </p:blipFill>
        <p:spPr bwMode="auto">
          <a:xfrm>
            <a:off x="1752600" y="2190750"/>
            <a:ext cx="5486400" cy="2721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1950"/>
            <a:ext cx="853439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are those who mourn,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will be comforted.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Spouse deserted them,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Unemployed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1950"/>
            <a:ext cx="853439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5775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are the meek,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 the earth. </a:t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Intimidated</a:t>
            </a:r>
            <a:r>
              <a:rPr lang="en-US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49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unassertive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1950"/>
            <a:ext cx="853439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are those who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hunger and thirst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righteousness.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wronged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njustice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Jan\Desktop\Documents\img_0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1950"/>
            <a:ext cx="8534399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Blessed are the merciful,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they shall be shown mercy.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“Do not think that I have come </a:t>
            </a:r>
            <a:br>
              <a:rPr lang="en-US" dirty="0" smtClean="0"/>
            </a:br>
            <a:r>
              <a:rPr lang="en-US" dirty="0" smtClean="0"/>
              <a:t>to abolish the Law or Prophets: </a:t>
            </a:r>
            <a:br>
              <a:rPr lang="en-US" dirty="0" smtClean="0"/>
            </a:br>
            <a:r>
              <a:rPr lang="en-US" dirty="0" smtClean="0"/>
              <a:t>I have not come to abolish them but to fulfill them.”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 disciples came to him, </a:t>
            </a:r>
            <a:br>
              <a:rPr lang="en-US" dirty="0" smtClean="0"/>
            </a:br>
            <a:r>
              <a:rPr lang="en-US" dirty="0" smtClean="0"/>
              <a:t>and he began to teach them saying: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10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Blessed are the poor in spirit, </a:t>
            </a:r>
            <a:br>
              <a:rPr lang="en-US" dirty="0" smtClean="0"/>
            </a:br>
            <a:r>
              <a:rPr lang="en-US" dirty="0" smtClean="0"/>
              <a:t>for theirs is the </a:t>
            </a:r>
            <a:br>
              <a:rPr lang="en-US" dirty="0" smtClean="0"/>
            </a:br>
            <a:r>
              <a:rPr lang="en-US" dirty="0" smtClean="0"/>
              <a:t>kingdom of heaven.  </a:t>
            </a:r>
            <a:br>
              <a:rPr lang="en-US" dirty="0" smtClean="0"/>
            </a:br>
            <a:r>
              <a:rPr lang="en-US" dirty="0" smtClean="0"/>
              <a:t>Blessed are those who mourn, </a:t>
            </a:r>
            <a:br>
              <a:rPr lang="en-US" dirty="0" smtClean="0"/>
            </a:br>
            <a:r>
              <a:rPr lang="en-US" dirty="0" smtClean="0"/>
              <a:t>for they will be comforted.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Blessed are the meek, </a:t>
            </a:r>
            <a:br>
              <a:rPr lang="en-US" dirty="0" smtClean="0"/>
            </a:br>
            <a:r>
              <a:rPr lang="en-US" dirty="0" smtClean="0"/>
              <a:t>for they will inherit the earth. </a:t>
            </a:r>
            <a:br>
              <a:rPr lang="en-US" dirty="0" smtClean="0"/>
            </a:br>
            <a:r>
              <a:rPr lang="en-US" dirty="0" smtClean="0"/>
              <a:t>Blessed are those who hunger </a:t>
            </a:r>
            <a:br>
              <a:rPr lang="en-US" dirty="0" smtClean="0"/>
            </a:br>
            <a:r>
              <a:rPr lang="en-US" dirty="0" smtClean="0"/>
              <a:t>and thirst for righteousness, </a:t>
            </a:r>
            <a:br>
              <a:rPr lang="en-US" dirty="0" smtClean="0"/>
            </a:br>
            <a:r>
              <a:rPr lang="en-US" dirty="0" smtClean="0"/>
              <a:t>for they will be filled.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Blessed are the merciful, </a:t>
            </a:r>
            <a:br>
              <a:rPr lang="en-US" dirty="0" smtClean="0"/>
            </a:br>
            <a:r>
              <a:rPr lang="en-US" dirty="0" smtClean="0"/>
              <a:t>for they will be shown mercy.  </a:t>
            </a:r>
            <a:br>
              <a:rPr lang="en-US" dirty="0" smtClean="0"/>
            </a:br>
            <a:r>
              <a:rPr lang="en-US" dirty="0" smtClean="0"/>
              <a:t>Blessed are the pure in heart, </a:t>
            </a:r>
            <a:br>
              <a:rPr lang="en-US" dirty="0" smtClean="0"/>
            </a:br>
            <a:r>
              <a:rPr lang="en-US" dirty="0" smtClean="0"/>
              <a:t>for they will see God.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Blessed are the peacemakers, </a:t>
            </a:r>
            <a:br>
              <a:rPr lang="en-US" dirty="0" smtClean="0"/>
            </a:br>
            <a:r>
              <a:rPr lang="en-US" dirty="0" smtClean="0"/>
              <a:t>for they will be called </a:t>
            </a:r>
            <a:br>
              <a:rPr lang="en-US" dirty="0" smtClean="0"/>
            </a:br>
            <a:r>
              <a:rPr lang="en-US" dirty="0" smtClean="0"/>
              <a:t>sons of God.  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19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Blessed are those who are persecuted because of righteousness, for theirs </a:t>
            </a:r>
            <a:br>
              <a:rPr lang="en-US" dirty="0" smtClean="0"/>
            </a:br>
            <a:r>
              <a:rPr lang="en-US" dirty="0" smtClean="0"/>
              <a:t>is the kingdom of heaven.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ble2"/>
          <p:cNvPicPr>
            <a:picLocks noChangeAspect="1" noChangeArrowheads="1"/>
          </p:cNvPicPr>
          <p:nvPr/>
        </p:nvPicPr>
        <p:blipFill>
          <a:blip r:embed="rId3" cstate="print"/>
          <a:srcRect r="16667" b="40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Blessed are you </a:t>
            </a:r>
            <a:br>
              <a:rPr lang="en-US" dirty="0" smtClean="0"/>
            </a:br>
            <a:r>
              <a:rPr lang="en-US" dirty="0" smtClean="0"/>
              <a:t>when people insult you, persecute you and falsely </a:t>
            </a:r>
            <a:br>
              <a:rPr lang="en-US" dirty="0" smtClean="0"/>
            </a:br>
            <a:r>
              <a:rPr lang="en-US" dirty="0" smtClean="0"/>
              <a:t>say all kinds of evil against you because of me.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28</Words>
  <Application>Microsoft Office PowerPoint</Application>
  <PresentationFormat>On-screen Show (16:9)</PresentationFormat>
  <Paragraphs>54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 “Jesus’ Wisdom” Matthew 5:1-18    </vt:lpstr>
      <vt:lpstr> Now when he saw the crowds, he went up on a mountainside and sat down.  </vt:lpstr>
      <vt:lpstr> His disciples came to him,  and he began to teach them saying:</vt:lpstr>
      <vt:lpstr>  Blessed are the poor in spirit,  for theirs is the  kingdom of heaven.   Blessed are those who mourn,  for they will be comforted.  </vt:lpstr>
      <vt:lpstr> Blessed are the meek,  for they will inherit the earth.  Blessed are those who hunger  and thirst for righteousness,  for they will be filled.</vt:lpstr>
      <vt:lpstr> Blessed are the merciful,  for they will be shown mercy.   Blessed are the pure in heart,  for they will see God. </vt:lpstr>
      <vt:lpstr> Blessed are the peacemakers,  for they will be called  sons of God.   </vt:lpstr>
      <vt:lpstr> Blessed are those who are persecuted because of righteousness, for theirs  is the kingdom of heaven.</vt:lpstr>
      <vt:lpstr> Blessed are you  when people insult you, persecute you and falsely  say all kinds of evil against you because of me. </vt:lpstr>
      <vt:lpstr> Rejoice and be glad, because great is your reward in heaven, for in the same way they persecuted the prophets  who were before you. </vt:lpstr>
      <vt:lpstr> “You are the salt of the earth.  But if the salt loses its saltiness how can it be made salty again?</vt:lpstr>
      <vt:lpstr> It is no longer good for anything except to be thrown out and trampled by men.  </vt:lpstr>
      <vt:lpstr> You are the light of the world.   A city on a hill cannot be hidden.  </vt:lpstr>
      <vt:lpstr> Neither do people light a lamp and put it under a bowl.   Instead, they put it on a stand, and it gives light to  everyone in the house.</vt:lpstr>
      <vt:lpstr> In the same way,  let your light shine before men, that they may see your good deeds and praise your  Father in heaven.</vt:lpstr>
      <vt:lpstr> Do not think that I have come  to abolish the Law or the Prophets; I have not come to  abolish them but to fulfill them.  </vt:lpstr>
      <vt:lpstr>  I tell you the truth, until heaven  and earth disappear not the  smallest letter, not the least  stroke of a pen will by any means disappear from the Law until  everything is accomplished.  </vt:lpstr>
      <vt:lpstr> Setting of the  Sermon on the Mount</vt:lpstr>
      <vt:lpstr> We automatically remember what makes a real difference  in our life.   </vt:lpstr>
      <vt:lpstr> Jesus tied his teaching to actual events in people’s lives.    </vt:lpstr>
      <vt:lpstr> The religious were  not interested in the crowds.  But Jesus welcomed them.   </vt:lpstr>
      <vt:lpstr> The Beatitudes reflect  what the crowd experienced.      </vt:lpstr>
      <vt:lpstr> Blessed are those who mourn,  for they will be comforted.   Death, deserted  Spouse deserted them,  Unemployed</vt:lpstr>
      <vt:lpstr> Blessed are the meek,  for they will inherit the earth.   Intimidated, unassertive      </vt:lpstr>
      <vt:lpstr> Blessed are those who  hunger and thirst  after righteousness.   wronged,  injustice</vt:lpstr>
      <vt:lpstr> Blessed are the merciful,  for they shall be shown mercy.  It’s just business </vt:lpstr>
      <vt:lpstr> “Do not think that I have come  to abolish the Law or Prophets:  I have not come to abolish them but to fulfill them.” 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79</cp:revision>
  <dcterms:created xsi:type="dcterms:W3CDTF">2015-07-06T21:02:22Z</dcterms:created>
  <dcterms:modified xsi:type="dcterms:W3CDTF">2017-01-15T15:24:19Z</dcterms:modified>
</cp:coreProperties>
</file>