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1" r:id="rId3"/>
    <p:sldId id="261" r:id="rId4"/>
    <p:sldId id="274" r:id="rId5"/>
    <p:sldId id="262" r:id="rId6"/>
    <p:sldId id="263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5400" dirty="0" smtClean="0"/>
              <a:t>“Jesus At The Temple”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Luke 2:39-52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AutoShape 2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902200" y="1671638"/>
            <a:ext cx="1257300" cy="285750"/>
          </a:xfrm>
          <a:prstGeom prst="rect">
            <a:avLst/>
          </a:prstGeom>
          <a:solidFill>
            <a:srgbClr val="000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365" y="1657350"/>
            <a:ext cx="5238635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648200" y="1733550"/>
            <a:ext cx="1292137" cy="296900"/>
          </a:xfrm>
          <a:prstGeom prst="rect">
            <a:avLst/>
          </a:prstGeom>
          <a:solidFill>
            <a:srgbClr val="000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Image result for young jesus painting"/>
          <p:cNvPicPr>
            <a:picLocks noChangeAspect="1" noChangeArrowheads="1"/>
          </p:cNvPicPr>
          <p:nvPr/>
        </p:nvPicPr>
        <p:blipFill>
          <a:blip r:embed="rId3" cstate="print"/>
          <a:srcRect l="1336" t="5000" r="21202" b="11667"/>
          <a:stretch>
            <a:fillRect/>
          </a:stretch>
        </p:blipFill>
        <p:spPr bwMode="auto">
          <a:xfrm>
            <a:off x="1219200" y="1200150"/>
            <a:ext cx="44196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dirty="0" smtClean="0"/>
              <a:t>Luke declares Jesus’ </a:t>
            </a:r>
            <a:r>
              <a:rPr lang="en-US" u="sng" dirty="0" smtClean="0"/>
              <a:t>humanity.</a:t>
            </a:r>
            <a:r>
              <a:rPr lang="en-US" dirty="0" smtClean="0"/>
              <a:t> Luke 2:51</a:t>
            </a:r>
            <a:endParaRPr lang="en-US" dirty="0"/>
          </a:p>
        </p:txBody>
      </p:sp>
      <p:sp>
        <p:nvSpPr>
          <p:cNvPr id="17410" name="AutoShape 2" descr="Image result for jesus washing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5010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“Who, being in very nature God, </a:t>
            </a:r>
            <a:br>
              <a:rPr lang="en-US" dirty="0" smtClean="0"/>
            </a:br>
            <a:r>
              <a:rPr lang="en-US" dirty="0" smtClean="0"/>
              <a:t>did not consider equality with God something </a:t>
            </a:r>
            <a:br>
              <a:rPr lang="en-US" dirty="0" smtClean="0"/>
            </a:br>
            <a:r>
              <a:rPr lang="en-US" dirty="0" smtClean="0"/>
              <a:t>to be grasped,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3" name="Picture 1" descr="C:\Users\Jan\Desktop\Documents\c3665932cd186d6426ed43affde5a5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895350"/>
            <a:ext cx="22479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51435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made himself nothing, taking </a:t>
            </a:r>
            <a:br>
              <a:rPr lang="en-US" dirty="0" smtClean="0"/>
            </a:br>
            <a:r>
              <a:rPr lang="en-US" dirty="0" smtClean="0"/>
              <a:t>the very nature </a:t>
            </a:r>
            <a:br>
              <a:rPr lang="en-US" dirty="0" smtClean="0"/>
            </a:br>
            <a:r>
              <a:rPr lang="en-US" dirty="0" smtClean="0"/>
              <a:t>of a servant, being made in human likeness.</a:t>
            </a:r>
            <a:endParaRPr lang="en-US" dirty="0"/>
          </a:p>
        </p:txBody>
      </p:sp>
      <p:pic>
        <p:nvPicPr>
          <p:cNvPr id="6145" name="Picture 1" descr="C:\Users\Jan\Desktop\Documents\bible-videos-doctors-temple-1433396-gallery.jpg"/>
          <p:cNvPicPr>
            <a:picLocks noChangeAspect="1" noChangeArrowheads="1"/>
          </p:cNvPicPr>
          <p:nvPr/>
        </p:nvPicPr>
        <p:blipFill>
          <a:blip r:embed="rId3" cstate="print"/>
          <a:srcRect l="26506" t="4545" r="39792" b="6364"/>
          <a:stretch>
            <a:fillRect/>
          </a:stretch>
        </p:blipFill>
        <p:spPr bwMode="auto">
          <a:xfrm>
            <a:off x="304800" y="819150"/>
            <a:ext cx="2819400" cy="374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\Desktop\Documents\Christ-washing-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95550"/>
            <a:ext cx="3505200" cy="24824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And  being found </a:t>
            </a:r>
            <a:br>
              <a:rPr lang="en-US" sz="4900" dirty="0" smtClean="0"/>
            </a:br>
            <a:r>
              <a:rPr lang="en-US" sz="4900" dirty="0" smtClean="0"/>
              <a:t>in appearance as a man </a:t>
            </a:r>
            <a:br>
              <a:rPr lang="en-US" sz="4900" dirty="0" smtClean="0"/>
            </a:br>
            <a:r>
              <a:rPr lang="en-US" sz="4900" dirty="0" smtClean="0"/>
              <a:t>he humbled  himself 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an\Desktop\Documents\36526287-images-of-the-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“and became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obedient to death—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even death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on a cross.”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Philippians 2:6-8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18" name="AutoShape 2" descr="Image result for the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52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often focus on his wisdom.</a:t>
            </a:r>
            <a:endParaRPr lang="en-US" dirty="0"/>
          </a:p>
        </p:txBody>
      </p:sp>
      <p:sp>
        <p:nvSpPr>
          <p:cNvPr id="6146" name="AutoShape 2" descr="Image result for jesus wis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Jan\Desktop\Documents\images (4).jpg"/>
          <p:cNvPicPr>
            <a:picLocks noChangeAspect="1" noChangeArrowheads="1"/>
          </p:cNvPicPr>
          <p:nvPr/>
        </p:nvPicPr>
        <p:blipFill>
          <a:blip r:embed="rId3" cstate="print"/>
          <a:srcRect b="3667"/>
          <a:stretch>
            <a:fillRect/>
          </a:stretch>
        </p:blipFill>
        <p:spPr bwMode="auto">
          <a:xfrm>
            <a:off x="914400" y="2038350"/>
            <a:ext cx="3581400" cy="2422398"/>
          </a:xfrm>
          <a:prstGeom prst="rect">
            <a:avLst/>
          </a:prstGeom>
          <a:noFill/>
        </p:spPr>
      </p:pic>
      <p:sp>
        <p:nvSpPr>
          <p:cNvPr id="6149" name="AutoShape 5" descr="Image result for jesus at the temple age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:\Users\Jan\Desktop\Documents\boy-jesus-in-temple-hofmann_243718_inl.jpg"/>
          <p:cNvPicPr>
            <a:picLocks noChangeAspect="1" noChangeArrowheads="1"/>
          </p:cNvPicPr>
          <p:nvPr/>
        </p:nvPicPr>
        <p:blipFill>
          <a:blip r:embed="rId4" cstate="print"/>
          <a:srcRect b="11265"/>
          <a:stretch>
            <a:fillRect/>
          </a:stretch>
        </p:blipFill>
        <p:spPr bwMode="auto">
          <a:xfrm>
            <a:off x="4495800" y="2038350"/>
            <a:ext cx="3861683" cy="2362200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16200000">
            <a:off x="3352800" y="-552450"/>
            <a:ext cx="2514600" cy="7543800"/>
          </a:xfrm>
          <a:prstGeom prst="rect">
            <a:avLst/>
          </a:prstGeom>
          <a:noFill/>
          <a:ln w="76200" algn="in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Jan\Desktop\Documents\280px-Jesus_and_the_doctors_of_the_Faith_dsc01783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51429"/>
          <a:stretch>
            <a:fillRect/>
          </a:stretch>
        </p:blipFill>
        <p:spPr bwMode="auto">
          <a:xfrm>
            <a:off x="5334000" y="0"/>
            <a:ext cx="2946400" cy="42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4705350"/>
          </a:xfrm>
        </p:spPr>
        <p:txBody>
          <a:bodyPr anchor="t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But the real climax, </a:t>
            </a:r>
            <a:br>
              <a:rPr lang="en-US" sz="4200" dirty="0" smtClean="0"/>
            </a:br>
            <a:r>
              <a:rPr lang="en-US" sz="4200" dirty="0" smtClean="0"/>
              <a:t>is Jesus’ reference </a:t>
            </a:r>
            <a:br>
              <a:rPr lang="en-US" sz="4200" dirty="0" smtClean="0"/>
            </a:br>
            <a:r>
              <a:rPr lang="en-US" sz="4200" dirty="0" smtClean="0"/>
              <a:t>to God as “My Father” </a:t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20482" name="AutoShape 2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4629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 was aware that </a:t>
            </a:r>
            <a:br>
              <a:rPr lang="en-US" dirty="0" smtClean="0"/>
            </a:br>
            <a:r>
              <a:rPr lang="en-US" dirty="0" smtClean="0"/>
              <a:t>He was God’s </a:t>
            </a:r>
            <a:br>
              <a:rPr lang="en-US" dirty="0" smtClean="0"/>
            </a:br>
            <a:r>
              <a:rPr lang="en-US" dirty="0" smtClean="0"/>
              <a:t>“only begotten</a:t>
            </a:r>
            <a:br>
              <a:rPr lang="en-US" dirty="0" smtClean="0"/>
            </a:br>
            <a:r>
              <a:rPr lang="en-US" dirty="0" smtClean="0"/>
              <a:t>Son.”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4" descr="Image result for jesus baptism dove"/>
          <p:cNvPicPr>
            <a:picLocks noChangeAspect="1" noChangeArrowheads="1"/>
          </p:cNvPicPr>
          <p:nvPr/>
        </p:nvPicPr>
        <p:blipFill>
          <a:blip r:embed="rId3" cstate="print"/>
          <a:srcRect l="13412" r="17548" b="15534"/>
          <a:stretch>
            <a:fillRect/>
          </a:stretch>
        </p:blipFill>
        <p:spPr bwMode="auto">
          <a:xfrm>
            <a:off x="228600" y="742950"/>
            <a:ext cx="3048000" cy="372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Jesus grew in </a:t>
            </a:r>
            <a:r>
              <a:rPr lang="en-US" u="sng" dirty="0" smtClean="0"/>
              <a:t>wisdom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4" name="AutoShape 2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Image result for young jesus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19200" y="1809750"/>
            <a:ext cx="6477000" cy="2971800"/>
          </a:xfrm>
          <a:prstGeom prst="rect">
            <a:avLst/>
          </a:prstGeom>
          <a:noFill/>
          <a:ln w="76200" algn="in">
            <a:solidFill>
              <a:srgbClr val="50000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1295400" y="1885950"/>
            <a:ext cx="6261100" cy="2852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an\Desktop\Documents\fad0b0d289c99eb3b3cdeb58faa44389.jpg"/>
          <p:cNvPicPr>
            <a:picLocks noChangeAspect="1" noChangeArrowheads="1"/>
          </p:cNvPicPr>
          <p:nvPr/>
        </p:nvPicPr>
        <p:blipFill>
          <a:blip r:embed="rId3" cstate="print"/>
          <a:srcRect l="8571" t="6038" b="26677"/>
          <a:stretch>
            <a:fillRect/>
          </a:stretch>
        </p:blipFill>
        <p:spPr bwMode="auto">
          <a:xfrm>
            <a:off x="5410200" y="1070881"/>
            <a:ext cx="3276600" cy="342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514350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 pattern of speech:</a:t>
            </a:r>
            <a:br>
              <a:rPr lang="en-US" sz="4900" dirty="0" smtClean="0"/>
            </a:br>
            <a:r>
              <a:rPr lang="en-US" sz="4900" dirty="0" smtClean="0"/>
              <a:t>“Why are you </a:t>
            </a:r>
            <a:br>
              <a:rPr lang="en-US" sz="4900" dirty="0" smtClean="0"/>
            </a:br>
            <a:r>
              <a:rPr lang="en-US" sz="4900" dirty="0" smtClean="0"/>
              <a:t>searching for me?” </a:t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6" name="AutoShape 2" descr="Image result for young jesus and 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49720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“Didn’t you know </a:t>
            </a:r>
            <a:br>
              <a:rPr lang="en-US" dirty="0" smtClean="0"/>
            </a:br>
            <a:r>
              <a:rPr lang="en-US" dirty="0" smtClean="0"/>
              <a:t>I had to be </a:t>
            </a:r>
            <a:br>
              <a:rPr lang="en-US" dirty="0" smtClean="0"/>
            </a:br>
            <a:r>
              <a:rPr lang="en-US" u="sng" dirty="0" smtClean="0"/>
              <a:t>in My Father’s House?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4034" name="Picture 2" descr="36618_all_009_06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15454" r="21819"/>
          <a:stretch>
            <a:fillRect/>
          </a:stretch>
        </p:blipFill>
        <p:spPr bwMode="auto">
          <a:xfrm>
            <a:off x="228600" y="1352550"/>
            <a:ext cx="3810000" cy="2819400"/>
          </a:xfrm>
          <a:prstGeom prst="rect">
            <a:avLst/>
          </a:prstGeom>
          <a:noFill/>
          <a:ln w="19050" algn="in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angel at the empty t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12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44005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>“Why do you look for the living among the dead? </a:t>
            </a:r>
            <a:br>
              <a:rPr lang="en-US" sz="4900" dirty="0" smtClean="0"/>
            </a:br>
            <a:r>
              <a:rPr lang="en-US" sz="4900" dirty="0" smtClean="0"/>
              <a:t>He is not here,</a:t>
            </a:r>
            <a:br>
              <a:rPr lang="en-US" sz="4900" dirty="0" smtClean="0"/>
            </a:b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u="sng" dirty="0" smtClean="0"/>
              <a:t>He</a:t>
            </a:r>
            <a:r>
              <a:rPr lang="en-US" sz="4900" dirty="0" smtClean="0"/>
              <a:t> </a:t>
            </a:r>
            <a:r>
              <a:rPr lang="en-US" sz="4900" u="sng" dirty="0" smtClean="0"/>
              <a:t>is</a:t>
            </a:r>
            <a:r>
              <a:rPr lang="en-US" sz="4900" dirty="0" smtClean="0"/>
              <a:t> </a:t>
            </a:r>
            <a:r>
              <a:rPr lang="en-US" sz="4900" u="sng" dirty="0" smtClean="0"/>
              <a:t>risen</a:t>
            </a:r>
            <a:r>
              <a:rPr lang="en-US" sz="4900" dirty="0" smtClean="0"/>
              <a:t>!” </a:t>
            </a:r>
            <a:br>
              <a:rPr lang="en-US" sz="4900" dirty="0" smtClean="0"/>
            </a:br>
            <a:r>
              <a:rPr lang="en-US" sz="4900" dirty="0" smtClean="0"/>
              <a:t>Luke  24:6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glory of the l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668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The Scriptures declare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that Jesus is </a:t>
            </a:r>
            <a:r>
              <a:rPr lang="en-US" u="sng" dirty="0" smtClean="0">
                <a:solidFill>
                  <a:schemeClr val="bg1"/>
                </a:solidFill>
              </a:rPr>
              <a:t>Deity.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Luke 2:49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26</Words>
  <Application>Microsoft Office PowerPoint</Application>
  <PresentationFormat>On-screen Show (16:9)</PresentationFormat>
  <Paragraphs>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“Jesus At The Temple”      Luke 2:39-52 </vt:lpstr>
      <vt:lpstr> We often focus on his wisdom.</vt:lpstr>
      <vt:lpstr>  But the real climax,  is Jesus’ reference  to God as “My Father”  </vt:lpstr>
      <vt:lpstr> His was aware that  He was God’s  “only begotten Son.”  </vt:lpstr>
      <vt:lpstr> Jesus grew in wisdom.   </vt:lpstr>
      <vt:lpstr>  A pattern of speech: “Why are you  searching for me?”       </vt:lpstr>
      <vt:lpstr>  “Didn’t you know  I had to be  in My Father’s House?”</vt:lpstr>
      <vt:lpstr>“Why do you look for the living among the dead?  He is not here,   He is risen!”  Luke  24:6   </vt:lpstr>
      <vt:lpstr>    The Scriptures declare  that Jesus is Deity.  Luke 2:49    </vt:lpstr>
      <vt:lpstr> Luke declares Jesus’ humanity. Luke 2:51</vt:lpstr>
      <vt:lpstr> “Who, being in very nature God,  did not consider equality with God something  to be grasped,   </vt:lpstr>
      <vt:lpstr> but made himself nothing, taking  the very nature  of a servant, being made in human likeness.</vt:lpstr>
      <vt:lpstr> And  being found  in appearance as a man  he humbled  himself     </vt:lpstr>
      <vt:lpstr> “and became  obedient to death— even death  on a cross.”  Philippians 2:6-8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78</cp:revision>
  <dcterms:created xsi:type="dcterms:W3CDTF">2015-07-06T21:02:22Z</dcterms:created>
  <dcterms:modified xsi:type="dcterms:W3CDTF">2017-01-08T14:42:44Z</dcterms:modified>
</cp:coreProperties>
</file>