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66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sus baptism painting"/>
          <p:cNvPicPr>
            <a:picLocks noChangeAspect="1" noChangeArrowheads="1"/>
          </p:cNvPicPr>
          <p:nvPr/>
        </p:nvPicPr>
        <p:blipFill>
          <a:blip r:embed="rId3" cstate="print"/>
          <a:srcRect l="5435" r="6522" b="221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33750"/>
          </a:xfrm>
        </p:spPr>
        <p:txBody>
          <a:bodyPr anchor="t"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“The Baptism of the Messiah”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Matthew 3:14-17 &amp;  Luke 3: 21-22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47053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Jesus was baptized </a:t>
            </a:r>
            <a:br>
              <a:rPr lang="en-US" sz="4900" dirty="0" smtClean="0"/>
            </a:br>
            <a:r>
              <a:rPr lang="en-US" sz="4900" dirty="0" smtClean="0"/>
              <a:t>to identify himself </a:t>
            </a:r>
            <a:br>
              <a:rPr lang="en-US" sz="4900" dirty="0" smtClean="0"/>
            </a:br>
            <a:r>
              <a:rPr lang="en-US" sz="4900" dirty="0" smtClean="0"/>
              <a:t>with those he came to </a:t>
            </a:r>
            <a:r>
              <a:rPr lang="en-US" sz="4900" u="sng" dirty="0" smtClean="0"/>
              <a:t>save.</a:t>
            </a:r>
            <a:r>
              <a:rPr lang="en-US" sz="49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4" name="Picture 4" descr="Image result for jesus baptism painting"/>
          <p:cNvPicPr>
            <a:picLocks noChangeAspect="1" noChangeArrowheads="1"/>
          </p:cNvPicPr>
          <p:nvPr/>
        </p:nvPicPr>
        <p:blipFill>
          <a:blip r:embed="rId3" cstate="print"/>
          <a:srcRect l="10460" r="14226"/>
          <a:stretch>
            <a:fillRect/>
          </a:stretch>
        </p:blipFill>
        <p:spPr bwMode="auto">
          <a:xfrm>
            <a:off x="6096000" y="361950"/>
            <a:ext cx="2743200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857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Although Luke's description </a:t>
            </a:r>
            <a:br>
              <a:rPr lang="en-US" dirty="0" smtClean="0"/>
            </a:br>
            <a:r>
              <a:rPr lang="en-US" dirty="0" smtClean="0"/>
              <a:t>of the opening of the heavens </a:t>
            </a:r>
            <a:br>
              <a:rPr lang="en-US" dirty="0" smtClean="0"/>
            </a:br>
            <a:r>
              <a:rPr lang="en-US" dirty="0" smtClean="0"/>
              <a:t>is not as dramatic as Mark's </a:t>
            </a:r>
            <a:br>
              <a:rPr lang="en-US" dirty="0" smtClean="0"/>
            </a:br>
            <a:r>
              <a:rPr lang="en-US" dirty="0" smtClean="0"/>
              <a:t>it makes clear that Jesus </a:t>
            </a:r>
            <a:br>
              <a:rPr lang="en-US" dirty="0" smtClean="0"/>
            </a:br>
            <a:r>
              <a:rPr lang="en-US" dirty="0" smtClean="0"/>
              <a:t>is truly </a:t>
            </a:r>
            <a:r>
              <a:rPr lang="en-US" u="sng" dirty="0" smtClean="0"/>
              <a:t>God.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jesus baptism painting"/>
          <p:cNvPicPr>
            <a:picLocks noChangeAspect="1" noChangeArrowheads="1"/>
          </p:cNvPicPr>
          <p:nvPr/>
        </p:nvPicPr>
        <p:blipFill>
          <a:blip r:embed="rId3" cstate="print"/>
          <a:srcRect t="-259" r="-224" b="35312"/>
          <a:stretch>
            <a:fillRect/>
          </a:stretch>
        </p:blipFill>
        <p:spPr bwMode="auto">
          <a:xfrm>
            <a:off x="838200" y="742950"/>
            <a:ext cx="73152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099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"You are my Son, 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whom I love," designates 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Jesus as the </a:t>
            </a:r>
            <a:r>
              <a:rPr lang="en-US" sz="4900" u="sng" dirty="0" smtClean="0">
                <a:solidFill>
                  <a:schemeClr val="bg1"/>
                </a:solidFill>
              </a:rPr>
              <a:t>Son of God. </a:t>
            </a:r>
            <a:r>
              <a:rPr lang="en-US" sz="4900" u="sng" dirty="0" smtClean="0"/>
              <a:t/>
            </a:r>
            <a:br>
              <a:rPr lang="en-US" sz="49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uffering servant"/>
          <p:cNvPicPr>
            <a:picLocks noChangeAspect="1" noChangeArrowheads="1"/>
          </p:cNvPicPr>
          <p:nvPr/>
        </p:nvPicPr>
        <p:blipFill>
          <a:blip r:embed="rId3" cstate="print"/>
          <a:srcRect l="8672" r="11111"/>
          <a:stretch>
            <a:fillRect/>
          </a:stretch>
        </p:blipFill>
        <p:spPr bwMode="auto">
          <a:xfrm>
            <a:off x="304800" y="438150"/>
            <a:ext cx="281940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171450"/>
            <a:ext cx="6248400" cy="514350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"With you </a:t>
            </a:r>
            <a:br>
              <a:rPr lang="en-US" sz="4900" dirty="0" smtClean="0"/>
            </a:br>
            <a:r>
              <a:rPr lang="en-US" sz="4900" dirty="0" smtClean="0"/>
              <a:t>I am well pleased,“ designates Jesus mission to be </a:t>
            </a:r>
            <a:br>
              <a:rPr lang="en-US" sz="4900" dirty="0" smtClean="0"/>
            </a:br>
            <a:r>
              <a:rPr lang="en-US" sz="4900" dirty="0" smtClean="0"/>
              <a:t>that of a </a:t>
            </a:r>
            <a:br>
              <a:rPr lang="en-US" sz="4900" dirty="0" smtClean="0"/>
            </a:br>
            <a:r>
              <a:rPr lang="en-US" sz="4900" u="sng" dirty="0" smtClean="0"/>
              <a:t>suffering</a:t>
            </a:r>
            <a:r>
              <a:rPr lang="en-US" sz="4900" dirty="0" smtClean="0"/>
              <a:t> </a:t>
            </a:r>
            <a:r>
              <a:rPr lang="en-US" sz="4900" u="sng" dirty="0" smtClean="0"/>
              <a:t>servant</a:t>
            </a:r>
            <a:r>
              <a:rPr lang="en-US" sz="4900" dirty="0" smtClean="0"/>
              <a:t>. </a:t>
            </a:r>
            <a:br>
              <a:rPr lang="en-US" sz="4900" dirty="0" smtClean="0"/>
            </a:br>
            <a:r>
              <a:rPr lang="en-US" sz="49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This outpouring does </a:t>
            </a:r>
            <a:br>
              <a:rPr lang="en-US" sz="4900" dirty="0" smtClean="0"/>
            </a:br>
            <a:r>
              <a:rPr lang="en-US" sz="4900" dirty="0" smtClean="0"/>
              <a:t>not change Jesus’ status. </a:t>
            </a:r>
            <a:br>
              <a:rPr lang="en-US" sz="4900" dirty="0" smtClean="0"/>
            </a:br>
            <a:r>
              <a:rPr lang="en-US" sz="4900" dirty="0" smtClean="0"/>
              <a:t>Rather it identifies Him as the </a:t>
            </a:r>
            <a:br>
              <a:rPr lang="en-US" sz="4900" dirty="0" smtClean="0"/>
            </a:br>
            <a:r>
              <a:rPr lang="en-US" sz="4900" dirty="0" smtClean="0"/>
              <a:t>promised </a:t>
            </a:r>
            <a:r>
              <a:rPr lang="en-US" sz="4900" u="sng" dirty="0" smtClean="0"/>
              <a:t>servant</a:t>
            </a:r>
            <a:r>
              <a:rPr lang="en-US" sz="4900" dirty="0" smtClean="0"/>
              <a:t> and </a:t>
            </a:r>
            <a:r>
              <a:rPr lang="en-US" sz="4900" u="sng" dirty="0" smtClean="0"/>
              <a:t>Son.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“What shall we say, then?  </a:t>
            </a:r>
            <a:br>
              <a:rPr lang="en-US" sz="4900" dirty="0" smtClean="0"/>
            </a:br>
            <a:r>
              <a:rPr lang="en-US" sz="4900" dirty="0" smtClean="0"/>
              <a:t>Shall we go on sinning </a:t>
            </a:r>
            <a:br>
              <a:rPr lang="en-US" sz="4900" dirty="0" smtClean="0"/>
            </a:br>
            <a:r>
              <a:rPr lang="en-US" sz="4900" dirty="0" smtClean="0"/>
              <a:t>so that grace may increase?  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no means!  </a:t>
            </a:r>
            <a:br>
              <a:rPr lang="en-US" dirty="0" smtClean="0"/>
            </a:br>
            <a:r>
              <a:rPr lang="en-US" dirty="0" smtClean="0"/>
              <a:t>We died to sin, </a:t>
            </a:r>
            <a:br>
              <a:rPr lang="en-US" dirty="0" smtClean="0"/>
            </a:br>
            <a:r>
              <a:rPr lang="en-US" dirty="0" smtClean="0"/>
              <a:t>how can we live in it </a:t>
            </a:r>
            <a:br>
              <a:rPr lang="en-US" dirty="0" smtClean="0"/>
            </a:br>
            <a:r>
              <a:rPr lang="en-US" dirty="0" smtClean="0"/>
              <a:t>any longer?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don’t you know that </a:t>
            </a:r>
            <a:br>
              <a:rPr lang="en-US" dirty="0" smtClean="0"/>
            </a:br>
            <a:r>
              <a:rPr lang="en-US" dirty="0" smtClean="0"/>
              <a:t>all of us who were baptized </a:t>
            </a:r>
            <a:br>
              <a:rPr lang="en-US" dirty="0" smtClean="0"/>
            </a:br>
            <a:r>
              <a:rPr lang="en-US" dirty="0" smtClean="0"/>
              <a:t>into Christ Jesus were </a:t>
            </a:r>
            <a:br>
              <a:rPr lang="en-US" dirty="0" smtClean="0"/>
            </a:br>
            <a:r>
              <a:rPr lang="en-US" dirty="0" smtClean="0"/>
              <a:t>baptized into his death?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 fontScale="90000"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We </a:t>
            </a:r>
            <a:r>
              <a:rPr lang="en-US" dirty="0" smtClean="0"/>
              <a:t>were therefore buried </a:t>
            </a:r>
            <a:br>
              <a:rPr lang="en-US" dirty="0" smtClean="0"/>
            </a:br>
            <a:r>
              <a:rPr lang="en-US" dirty="0" smtClean="0"/>
              <a:t>with him through baptism 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 smtClean="0"/>
              <a:t>death in order that just as Christ </a:t>
            </a:r>
            <a:br>
              <a:rPr lang="en-US" dirty="0" smtClean="0"/>
            </a:br>
            <a:r>
              <a:rPr lang="en-US" dirty="0" smtClean="0"/>
              <a:t>was raised from the dead through the glory of the Father,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too may live a new life.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Romans 6:1-4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John tried to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 him saying,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need to be baptized by you, and do you come to me?”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replied, “Let it be so now,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proper for us to do this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fulfill all righteousness.” 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John consented.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Jesus was baptized, he went up out of the water. 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that moment heaven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opened,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saw the Spirit of God descending like a dove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lighting on him.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voice from heaven said, “This is my Son, whom I love, with him I am well pleased.”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3:14-17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all the people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being baptized,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baptized too.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he was praying,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was opened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Holy Spirit descended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him in bodily form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dove.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voice came from heaven:  “You are my Son, whom I love; with you I am well pleased.”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18</Words>
  <Application>Microsoft Office PowerPoint</Application>
  <PresentationFormat>On-screen Show (16:9)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“The Baptism of the Messiah” Matthew 3:14-17 &amp;  Luke 3: 21-22</vt:lpstr>
      <vt:lpstr> But John tried to  deter him saying,  “I need to be baptized by you, and do you come to me?”</vt:lpstr>
      <vt:lpstr> Jesus replied, “Let it be so now,  it is proper for us to do this  to fulfill all righteousness.”   Then John consented. </vt:lpstr>
      <vt:lpstr> As soon as Jesus was baptized, he went up out of the water.   At that moment heaven  was opened, </vt:lpstr>
      <vt:lpstr> and he saw the Spirit of God descending like a dove  and lighting on him.</vt:lpstr>
      <vt:lpstr> And a voice from heaven said, “This is my Son, whom I love, with him I am well pleased.” Matthew 3:14-17</vt:lpstr>
      <vt:lpstr> When all the people  were being baptized,  Jesus was baptized too.  </vt:lpstr>
      <vt:lpstr> And as he was praying,  heaven was opened  and the Holy Spirit descended  on him in bodily form  like a dove.</vt:lpstr>
      <vt:lpstr> And a voice came from heaven:  “You are my Son, whom I love; with you I am well pleased.”</vt:lpstr>
      <vt:lpstr> Jesus was baptized  to identify himself  with those he came to save.    </vt:lpstr>
      <vt:lpstr> Although Luke's description  of the opening of the heavens  is not as dramatic as Mark's  it makes clear that Jesus  is truly God.    </vt:lpstr>
      <vt:lpstr> "You are my Son,  whom I love," designates  Jesus as the Son of God.     </vt:lpstr>
      <vt:lpstr> "With you  I am well pleased,“ designates Jesus mission to be  that of a  suffering servant.    </vt:lpstr>
      <vt:lpstr> This outpouring does  not change Jesus’ status.  Rather it identifies Him as the  promised servant and Son.    </vt:lpstr>
      <vt:lpstr> “What shall we say, then?   Shall we go on sinning  so that grace may increase?       </vt:lpstr>
      <vt:lpstr> By no means!   We died to sin,  how can we live in it  any longer?</vt:lpstr>
      <vt:lpstr> Or don’t you know that  all of us who were baptized  into Christ Jesus were  baptized into his death?   </vt:lpstr>
      <vt:lpstr> We were therefore buried  with him through baptism  into death in order that just as Christ  was raised from the dead through the glory of the Father,      . we too may live a new life.        .  Romans 6:1-4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73</cp:revision>
  <dcterms:created xsi:type="dcterms:W3CDTF">2015-07-06T21:02:22Z</dcterms:created>
  <dcterms:modified xsi:type="dcterms:W3CDTF">2017-01-08T15:07:15Z</dcterms:modified>
</cp:coreProperties>
</file>