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5" r:id="rId13"/>
    <p:sldId id="277" r:id="rId14"/>
    <p:sldId id="278" r:id="rId15"/>
    <p:sldId id="271" r:id="rId16"/>
    <p:sldId id="272" r:id="rId17"/>
    <p:sldId id="273" r:id="rId18"/>
    <p:sldId id="274" r:id="rId1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90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C:\Users\Jan\Desktop\Documents\kingdom_hearts_crown_by_radred89-d5g07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09750"/>
            <a:ext cx="3200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4629150"/>
          </a:xfrm>
        </p:spPr>
        <p:txBody>
          <a:bodyPr anchor="t">
            <a:norm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“A Kingdom Heart”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Matthew </a:t>
            </a:r>
            <a:br>
              <a:rPr lang="en-US" dirty="0" smtClean="0"/>
            </a:br>
            <a:r>
              <a:rPr lang="en-US" dirty="0" smtClean="0"/>
              <a:t>5:21-26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AutoShape 2" descr="Image result for kingdom hearts symb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AutoShape 5" descr="Image result for kingdom hearts symb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 judge may hand </a:t>
            </a:r>
            <a:br>
              <a:rPr lang="en-US" dirty="0" smtClean="0"/>
            </a:br>
            <a:r>
              <a:rPr lang="en-US" dirty="0" smtClean="0"/>
              <a:t>you over to the officer </a:t>
            </a:r>
            <a:br>
              <a:rPr lang="en-US" dirty="0" smtClean="0"/>
            </a:br>
            <a:r>
              <a:rPr lang="en-US" dirty="0" smtClean="0"/>
              <a:t>and you may be thrown </a:t>
            </a:r>
            <a:br>
              <a:rPr lang="en-US" dirty="0" smtClean="0"/>
            </a:br>
            <a:r>
              <a:rPr lang="en-US" dirty="0" smtClean="0"/>
              <a:t>into prison.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tell you the truth, </a:t>
            </a:r>
            <a:br>
              <a:rPr lang="en-US" dirty="0" smtClean="0"/>
            </a:br>
            <a:r>
              <a:rPr lang="en-US" dirty="0" smtClean="0"/>
              <a:t>you will not get out </a:t>
            </a:r>
            <a:br>
              <a:rPr lang="en-US" dirty="0" smtClean="0"/>
            </a:br>
            <a:r>
              <a:rPr lang="en-US" dirty="0" smtClean="0"/>
              <a:t>until you have paid </a:t>
            </a:r>
            <a:br>
              <a:rPr lang="en-US" dirty="0" smtClean="0"/>
            </a:br>
            <a:r>
              <a:rPr lang="en-US" dirty="0" smtClean="0"/>
              <a:t>the last penny.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39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“But the fruit of the Spirit </a:t>
            </a:r>
            <a:br>
              <a:rPr lang="en-US" sz="4900" dirty="0" smtClean="0"/>
            </a:br>
            <a:r>
              <a:rPr lang="en-US" sz="4900" dirty="0" smtClean="0"/>
              <a:t>is love, joy, peace,  </a:t>
            </a:r>
            <a:br>
              <a:rPr lang="en-US" sz="4900" dirty="0" smtClean="0"/>
            </a:br>
            <a:r>
              <a:rPr lang="en-US" sz="4900" dirty="0" smtClean="0"/>
              <a:t>patience, kindness, goodness, faithfulness,  gentleness, </a:t>
            </a:r>
            <a:br>
              <a:rPr lang="en-US" sz="4900" dirty="0" smtClean="0"/>
            </a:br>
            <a:r>
              <a:rPr lang="en-US" sz="4900" dirty="0" smtClean="0"/>
              <a:t>and self-control.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Against such things there </a:t>
            </a:r>
            <a:br>
              <a:rPr lang="en-US" sz="4900" dirty="0" smtClean="0"/>
            </a:br>
            <a:r>
              <a:rPr lang="en-US" sz="4900" dirty="0" smtClean="0"/>
              <a:t>is no law. Those who belong to Christ Jesus have crucified </a:t>
            </a:r>
            <a:br>
              <a:rPr lang="en-US" sz="4900" dirty="0" smtClean="0"/>
            </a:br>
            <a:r>
              <a:rPr lang="en-US" sz="4900" dirty="0" smtClean="0"/>
              <a:t>the sinful nature with its </a:t>
            </a:r>
            <a:br>
              <a:rPr lang="en-US" sz="4900" dirty="0" smtClean="0"/>
            </a:br>
            <a:r>
              <a:rPr lang="en-US" sz="4900" dirty="0" smtClean="0"/>
              <a:t>passions and desires.”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C:\Users\Jan\Desktop\Documents\kingdom_hearts_crown_by_radred89-d5g07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09750"/>
            <a:ext cx="3200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4629150"/>
          </a:xfrm>
        </p:spPr>
        <p:txBody>
          <a:bodyPr anchor="t">
            <a:norm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“A Kingdom Heart”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Matthew </a:t>
            </a:r>
            <a:br>
              <a:rPr lang="en-US" dirty="0" smtClean="0"/>
            </a:br>
            <a:r>
              <a:rPr lang="en-US" dirty="0" smtClean="0"/>
              <a:t>5:21-26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AutoShape 2" descr="Image result for kingdom hearts symb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AutoShape 5" descr="Image result for kingdom hearts symb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anger and love"/>
          <p:cNvPicPr>
            <a:picLocks noChangeAspect="1" noChangeArrowheads="1"/>
          </p:cNvPicPr>
          <p:nvPr/>
        </p:nvPicPr>
        <p:blipFill>
          <a:blip r:embed="rId3" cstate="print"/>
          <a:srcRect l="12844" t="18349" r="11927" b="2752"/>
          <a:stretch>
            <a:fillRect/>
          </a:stretch>
        </p:blipFill>
        <p:spPr bwMode="auto">
          <a:xfrm>
            <a:off x="228600" y="590550"/>
            <a:ext cx="3962400" cy="41556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61950"/>
            <a:ext cx="6477000" cy="45529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Kingdom Heart </a:t>
            </a:r>
            <a:br>
              <a:rPr lang="en-US" dirty="0" smtClean="0"/>
            </a:br>
            <a:r>
              <a:rPr lang="en-US" dirty="0" smtClean="0"/>
              <a:t>identifies “anger” </a:t>
            </a:r>
            <a:br>
              <a:rPr lang="en-US" dirty="0" smtClean="0"/>
            </a:br>
            <a:r>
              <a:rPr lang="en-US" dirty="0" smtClean="0"/>
              <a:t>and responds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u="sng" dirty="0" smtClean="0"/>
              <a:t>love.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anger and love"/>
          <p:cNvPicPr>
            <a:picLocks noChangeAspect="1" noChangeArrowheads="1"/>
          </p:cNvPicPr>
          <p:nvPr/>
        </p:nvPicPr>
        <p:blipFill>
          <a:blip r:embed="rId3" cstate="print"/>
          <a:srcRect l="58203" t="34000" r="8893" b="6814"/>
          <a:stretch>
            <a:fillRect/>
          </a:stretch>
        </p:blipFill>
        <p:spPr bwMode="auto">
          <a:xfrm>
            <a:off x="5867400" y="720427"/>
            <a:ext cx="3276600" cy="44230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209550"/>
            <a:ext cx="7467600" cy="46291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The Kingdom Heart  </a:t>
            </a:r>
            <a:br>
              <a:rPr lang="en-US" sz="4900" dirty="0" smtClean="0"/>
            </a:br>
            <a:r>
              <a:rPr lang="en-US" sz="4900" dirty="0" smtClean="0"/>
              <a:t>understands “</a:t>
            </a:r>
            <a:r>
              <a:rPr lang="en-US" sz="4900" dirty="0" err="1" smtClean="0"/>
              <a:t>raca</a:t>
            </a:r>
            <a:r>
              <a:rPr lang="en-US" sz="4900" dirty="0" smtClean="0"/>
              <a:t>” </a:t>
            </a:r>
            <a:br>
              <a:rPr lang="en-US" sz="4900" dirty="0" smtClean="0"/>
            </a:br>
            <a:r>
              <a:rPr lang="en-US" sz="4900" dirty="0" smtClean="0"/>
              <a:t>and responds </a:t>
            </a:r>
            <a:br>
              <a:rPr lang="en-US" sz="4900" dirty="0" smtClean="0"/>
            </a:br>
            <a:r>
              <a:rPr lang="en-US" sz="4900" dirty="0" smtClean="0"/>
              <a:t>with </a:t>
            </a:r>
            <a:r>
              <a:rPr lang="en-US" sz="4900" u="sng" dirty="0" smtClean="0"/>
              <a:t>gentleness.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71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The Kingdom Heart </a:t>
            </a:r>
            <a:br>
              <a:rPr lang="en-US" dirty="0" smtClean="0"/>
            </a:br>
            <a:r>
              <a:rPr lang="en-US" dirty="0" smtClean="0"/>
              <a:t>values “fools” (people) </a:t>
            </a:r>
            <a:br>
              <a:rPr lang="en-US" dirty="0" smtClean="0"/>
            </a:br>
            <a:r>
              <a:rPr lang="en-US" dirty="0" smtClean="0"/>
              <a:t>and responds in </a:t>
            </a:r>
            <a:r>
              <a:rPr lang="en-US" u="sng" dirty="0" smtClean="0"/>
              <a:t>self-control.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baseline="30000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3" name="Picture 3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62150"/>
            <a:ext cx="4724400" cy="2820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7150"/>
          </a:xfrm>
        </p:spPr>
        <p:txBody>
          <a:bodyPr anchor="t">
            <a:normAutofit fontScale="90000"/>
          </a:bodyPr>
          <a:lstStyle/>
          <a:p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baseline="30000" dirty="0" smtClean="0"/>
              <a:t>“</a:t>
            </a:r>
            <a:r>
              <a:rPr lang="en-US" dirty="0" smtClean="0"/>
              <a:t>Owe no man any thing, </a:t>
            </a:r>
            <a:br>
              <a:rPr lang="en-US" dirty="0" smtClean="0"/>
            </a:br>
            <a:r>
              <a:rPr lang="en-US" dirty="0" smtClean="0"/>
              <a:t>but to love one another: </a:t>
            </a:r>
            <a:br>
              <a:rPr lang="en-US" dirty="0" smtClean="0"/>
            </a:br>
            <a:r>
              <a:rPr lang="en-US" dirty="0" smtClean="0"/>
              <a:t>for he that </a:t>
            </a:r>
            <a:r>
              <a:rPr lang="en-US" dirty="0" err="1" smtClean="0"/>
              <a:t>loveth</a:t>
            </a:r>
            <a:r>
              <a:rPr lang="en-US" dirty="0" smtClean="0"/>
              <a:t> another hath fulfilled the law.” </a:t>
            </a:r>
            <a:br>
              <a:rPr lang="en-US" dirty="0" smtClean="0"/>
            </a:br>
            <a:r>
              <a:rPr lang="en-US" dirty="0" smtClean="0"/>
              <a:t>Romans 13:8- (KJV)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35262"/>
            <a:ext cx="3352800" cy="2413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“You have heard that it was </a:t>
            </a:r>
            <a:br>
              <a:rPr lang="en-US" dirty="0" smtClean="0"/>
            </a:br>
            <a:r>
              <a:rPr lang="en-US" dirty="0" smtClean="0"/>
              <a:t>said to the people long ago, </a:t>
            </a:r>
            <a:br>
              <a:rPr lang="en-US" dirty="0" smtClean="0"/>
            </a:br>
            <a:r>
              <a:rPr lang="en-US" dirty="0" smtClean="0"/>
              <a:t>“Do not murder, and anyone who murders will be subject </a:t>
            </a:r>
            <a:br>
              <a:rPr lang="en-US" dirty="0" smtClean="0"/>
            </a:br>
            <a:r>
              <a:rPr lang="en-US" dirty="0" smtClean="0"/>
              <a:t>to judgment.”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 tell you that anyone who is angry with his brother will be subject to judgment.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Again, anyone who </a:t>
            </a:r>
            <a:br>
              <a:rPr lang="en-US" dirty="0" smtClean="0"/>
            </a:br>
            <a:r>
              <a:rPr lang="en-US" dirty="0" smtClean="0"/>
              <a:t>says to his brother, “</a:t>
            </a:r>
            <a:r>
              <a:rPr lang="en-US" dirty="0" err="1" smtClean="0"/>
              <a:t>Rach</a:t>
            </a:r>
            <a:r>
              <a:rPr lang="en-US" dirty="0" smtClean="0"/>
              <a:t>,” </a:t>
            </a:r>
            <a:br>
              <a:rPr lang="en-US" dirty="0" smtClean="0"/>
            </a:br>
            <a:r>
              <a:rPr lang="en-US" dirty="0" smtClean="0"/>
              <a:t>is answerable to the Sanhedrin.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anyone who says, </a:t>
            </a:r>
            <a:br>
              <a:rPr lang="en-US" dirty="0" smtClean="0"/>
            </a:br>
            <a:r>
              <a:rPr lang="en-US" dirty="0" smtClean="0"/>
              <a:t>“You Fool” will be in danger </a:t>
            </a:r>
            <a:br>
              <a:rPr lang="en-US" dirty="0" smtClean="0"/>
            </a:br>
            <a:r>
              <a:rPr lang="en-US" dirty="0" smtClean="0"/>
              <a:t>of the fire of hell.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3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Therefore, if you are offering your gift at the altar and there remember that your brother </a:t>
            </a:r>
            <a:br>
              <a:rPr lang="en-US" dirty="0" smtClean="0"/>
            </a:br>
            <a:r>
              <a:rPr lang="en-US" dirty="0" smtClean="0"/>
              <a:t>has something against you, </a:t>
            </a:r>
            <a:br>
              <a:rPr lang="en-US" dirty="0" smtClean="0"/>
            </a:br>
            <a:r>
              <a:rPr lang="en-US" dirty="0" smtClean="0"/>
              <a:t>leave your gift there in front of the altar.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go and be reconciled </a:t>
            </a:r>
            <a:br>
              <a:rPr lang="en-US" dirty="0" smtClean="0"/>
            </a:br>
            <a:r>
              <a:rPr lang="en-US" dirty="0" smtClean="0"/>
              <a:t>to your brother, </a:t>
            </a:r>
            <a:br>
              <a:rPr lang="en-US" dirty="0" smtClean="0"/>
            </a:br>
            <a:r>
              <a:rPr lang="en-US" dirty="0" smtClean="0"/>
              <a:t>then come and offer your gift.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Settle matters quickly </a:t>
            </a:r>
            <a:br>
              <a:rPr lang="en-US" dirty="0" smtClean="0"/>
            </a:br>
            <a:r>
              <a:rPr lang="en-US" dirty="0" smtClean="0"/>
              <a:t>with your adversary who </a:t>
            </a:r>
            <a:br>
              <a:rPr lang="en-US" dirty="0" smtClean="0"/>
            </a:br>
            <a:r>
              <a:rPr lang="en-US" dirty="0" smtClean="0"/>
              <a:t>is taking you to court.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61058"/>
            <a:ext cx="3733800" cy="26872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it while you are still </a:t>
            </a:r>
            <a:br>
              <a:rPr lang="en-US" dirty="0" smtClean="0"/>
            </a:br>
            <a:r>
              <a:rPr lang="en-US" dirty="0" smtClean="0"/>
              <a:t>with him on the way, </a:t>
            </a:r>
            <a:br>
              <a:rPr lang="en-US" dirty="0" smtClean="0"/>
            </a:br>
            <a:r>
              <a:rPr lang="en-US" dirty="0" smtClean="0"/>
              <a:t>or he may hand you </a:t>
            </a:r>
            <a:br>
              <a:rPr lang="en-US" dirty="0" smtClean="0"/>
            </a:br>
            <a:r>
              <a:rPr lang="en-US" dirty="0" smtClean="0"/>
              <a:t>over to the judge,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21</Words>
  <Application>Microsoft Office PowerPoint</Application>
  <PresentationFormat>On-screen Show (16:9)</PresentationFormat>
  <Paragraphs>36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“A Kingdom Heart” Matthew  5:21-26 </vt:lpstr>
      <vt:lpstr> “You have heard that it was  said to the people long ago,  “Do not murder, and anyone who murders will be subject  to judgment.”</vt:lpstr>
      <vt:lpstr> But I tell you that anyone who is angry with his brother will be subject to judgment.  </vt:lpstr>
      <vt:lpstr> Again, anyone who  says to his brother, “Rach,”  is answerable to the Sanhedrin.  </vt:lpstr>
      <vt:lpstr> But anyone who says,  “You Fool” will be in danger  of the fire of hell.</vt:lpstr>
      <vt:lpstr> Therefore, if you are offering your gift at the altar and there remember that your brother  has something against you,  leave your gift there in front of the altar. </vt:lpstr>
      <vt:lpstr> First go and be reconciled  to your brother,  then come and offer your gift. </vt:lpstr>
      <vt:lpstr> Settle matters quickly  with your adversary who  is taking you to court.  </vt:lpstr>
      <vt:lpstr> Do it while you are still  with him on the way,  or he may hand you  over to the judge, </vt:lpstr>
      <vt:lpstr> and the judge may hand  you over to the officer  and you may be thrown  into prison.</vt:lpstr>
      <vt:lpstr> I tell you the truth,  you will not get out  until you have paid  the last penny.</vt:lpstr>
      <vt:lpstr> “But the fruit of the Spirit  is love, joy, peace,   patience, kindness, goodness, faithfulness,  gentleness,  and self-control.    </vt:lpstr>
      <vt:lpstr> Against such things there  is no law. Those who belong to Christ Jesus have crucified  the sinful nature with its  passions and desires.”  </vt:lpstr>
      <vt:lpstr> “A Kingdom Heart” Matthew  5:21-26 </vt:lpstr>
      <vt:lpstr> The Kingdom Heart  identifies “anger”  and responds  with love.   </vt:lpstr>
      <vt:lpstr> The Kingdom Heart   understands “raca”  and responds  with gentleness.   </vt:lpstr>
      <vt:lpstr>The Kingdom Heart  values “fools” (people)  and responds in self-control.       </vt:lpstr>
      <vt:lpstr> “Owe no man any thing,  but to love one another:  for he that loveth another hath fulfilled the law.”  Romans 13:8- (KJV)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73</cp:revision>
  <dcterms:created xsi:type="dcterms:W3CDTF">2015-07-06T21:02:22Z</dcterms:created>
  <dcterms:modified xsi:type="dcterms:W3CDTF">2017-01-29T03:45:53Z</dcterms:modified>
</cp:coreProperties>
</file>