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notesSlides/notesSlide17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5"/>
  </p:notesMasterIdLst>
  <p:handoutMasterIdLst>
    <p:handoutMasterId r:id="rId26"/>
  </p:handoutMasterIdLst>
  <p:sldIdLst>
    <p:sldId id="259" r:id="rId2"/>
    <p:sldId id="260" r:id="rId3"/>
    <p:sldId id="261" r:id="rId4"/>
    <p:sldId id="269" r:id="rId5"/>
    <p:sldId id="262" r:id="rId6"/>
    <p:sldId id="263" r:id="rId7"/>
    <p:sldId id="264" r:id="rId8"/>
    <p:sldId id="265" r:id="rId9"/>
    <p:sldId id="266" r:id="rId10"/>
    <p:sldId id="277" r:id="rId11"/>
    <p:sldId id="267" r:id="rId12"/>
    <p:sldId id="278" r:id="rId13"/>
    <p:sldId id="268" r:id="rId14"/>
    <p:sldId id="279" r:id="rId15"/>
    <p:sldId id="270" r:id="rId16"/>
    <p:sldId id="283" r:id="rId17"/>
    <p:sldId id="271" r:id="rId18"/>
    <p:sldId id="272" r:id="rId19"/>
    <p:sldId id="273" r:id="rId20"/>
    <p:sldId id="274" r:id="rId21"/>
    <p:sldId id="275" r:id="rId22"/>
    <p:sldId id="284" r:id="rId23"/>
    <p:sldId id="276" r:id="rId24"/>
  </p:sldIdLst>
  <p:sldSz cx="9144000" cy="5143500" type="screen16x9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1" autoAdjust="0"/>
    <p:restoredTop sz="92958" autoAdjust="0"/>
  </p:normalViewPr>
  <p:slideViewPr>
    <p:cSldViewPr>
      <p:cViewPr varScale="1">
        <p:scale>
          <a:sx n="119" d="100"/>
          <a:sy n="119" d="100"/>
        </p:scale>
        <p:origin x="-90" y="-246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4E2F9EB7-70FF-49F8-991B-9FF42F1D3227}" type="datetimeFigureOut">
              <a:rPr lang="en-US" smtClean="0"/>
              <a:pPr/>
              <a:t>12/8/2016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8DC1EC51-2884-4E80-9C20-99B418223CE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DA3677A1-0891-4C49-8240-8F172D378C2A}" type="datetimeFigureOut">
              <a:rPr lang="en-US" smtClean="0"/>
              <a:pPr/>
              <a:t>12/8/2016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06400" y="696913"/>
            <a:ext cx="61976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4C6C0C4-09A8-45AA-99EE-C4AA2F03319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06400" y="696913"/>
            <a:ext cx="6197600" cy="34861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C6C0C4-09A8-45AA-99EE-C4AA2F03319E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C6C0C4-09A8-45AA-99EE-C4AA2F03319E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C6C0C4-09A8-45AA-99EE-C4AA2F03319E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C6C0C4-09A8-45AA-99EE-C4AA2F03319E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C6C0C4-09A8-45AA-99EE-C4AA2F03319E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C6C0C4-09A8-45AA-99EE-C4AA2F03319E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C6C0C4-09A8-45AA-99EE-C4AA2F03319E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C6C0C4-09A8-45AA-99EE-C4AA2F03319E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C6C0C4-09A8-45AA-99EE-C4AA2F03319E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C6C0C4-09A8-45AA-99EE-C4AA2F03319E}" type="slidenum">
              <a:rPr lang="en-US" smtClean="0"/>
              <a:pPr/>
              <a:t>18</a:t>
            </a:fld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C6C0C4-09A8-45AA-99EE-C4AA2F03319E}" type="slidenum">
              <a:rPr lang="en-US" smtClean="0"/>
              <a:pPr/>
              <a:t>19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C6C0C4-09A8-45AA-99EE-C4AA2F03319E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C6C0C4-09A8-45AA-99EE-C4AA2F03319E}" type="slidenum">
              <a:rPr lang="en-US" smtClean="0"/>
              <a:pPr/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C6C0C4-09A8-45AA-99EE-C4AA2F03319E}" type="slidenum">
              <a:rPr lang="en-US" smtClean="0"/>
              <a:pPr/>
              <a:t>21</a:t>
            </a:fld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C6C0C4-09A8-45AA-99EE-C4AA2F03319E}" type="slidenum">
              <a:rPr lang="en-US" smtClean="0"/>
              <a:pPr/>
              <a:t>22</a:t>
            </a:fld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C6C0C4-09A8-45AA-99EE-C4AA2F03319E}" type="slidenum">
              <a:rPr lang="en-US" smtClean="0"/>
              <a:pPr/>
              <a:t>23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C6C0C4-09A8-45AA-99EE-C4AA2F03319E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C6C0C4-09A8-45AA-99EE-C4AA2F03319E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C6C0C4-09A8-45AA-99EE-C4AA2F03319E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C6C0C4-09A8-45AA-99EE-C4AA2F03319E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C6C0C4-09A8-45AA-99EE-C4AA2F03319E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C6C0C4-09A8-45AA-99EE-C4AA2F03319E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C6C0C4-09A8-45AA-99EE-C4AA2F03319E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C0401-2776-43E9-8D12-865D21D1B961}" type="datetimeFigureOut">
              <a:rPr lang="en-US" smtClean="0"/>
              <a:pPr/>
              <a:t>12/8/2016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DCFEA-4261-4705-B9E6-6A232D1EC86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C0401-2776-43E9-8D12-865D21D1B961}" type="datetimeFigureOut">
              <a:rPr lang="en-US" smtClean="0"/>
              <a:pPr/>
              <a:t>12/8/2016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DCFEA-4261-4705-B9E6-6A232D1EC86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C0401-2776-43E9-8D12-865D21D1B961}" type="datetimeFigureOut">
              <a:rPr lang="en-US" smtClean="0"/>
              <a:pPr/>
              <a:t>12/8/2016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DCFEA-4261-4705-B9E6-6A232D1EC86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C0401-2776-43E9-8D12-865D21D1B961}" type="datetimeFigureOut">
              <a:rPr lang="en-US" smtClean="0"/>
              <a:pPr/>
              <a:t>12/8/2016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DCFEA-4261-4705-B9E6-6A232D1EC86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C0401-2776-43E9-8D12-865D21D1B961}" type="datetimeFigureOut">
              <a:rPr lang="en-US" smtClean="0"/>
              <a:pPr/>
              <a:t>12/8/2016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DCFEA-4261-4705-B9E6-6A232D1EC86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C0401-2776-43E9-8D12-865D21D1B961}" type="datetimeFigureOut">
              <a:rPr lang="en-US" smtClean="0"/>
              <a:pPr/>
              <a:t>12/8/2016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DCFEA-4261-4705-B9E6-6A232D1EC86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C0401-2776-43E9-8D12-865D21D1B961}" type="datetimeFigureOut">
              <a:rPr lang="en-US" smtClean="0"/>
              <a:pPr/>
              <a:t>12/8/2016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DCFEA-4261-4705-B9E6-6A232D1EC86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C0401-2776-43E9-8D12-865D21D1B961}" type="datetimeFigureOut">
              <a:rPr lang="en-US" smtClean="0"/>
              <a:pPr/>
              <a:t>12/8/2016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DCFEA-4261-4705-B9E6-6A232D1EC86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C0401-2776-43E9-8D12-865D21D1B961}" type="datetimeFigureOut">
              <a:rPr lang="en-US" smtClean="0"/>
              <a:pPr/>
              <a:t>12/8/2016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DCFEA-4261-4705-B9E6-6A232D1EC86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C0401-2776-43E9-8D12-865D21D1B961}" type="datetimeFigureOut">
              <a:rPr lang="en-US" smtClean="0"/>
              <a:pPr/>
              <a:t>12/8/2016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DCFEA-4261-4705-B9E6-6A232D1EC86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C0401-2776-43E9-8D12-865D21D1B961}" type="datetimeFigureOut">
              <a:rPr lang="en-US" smtClean="0"/>
              <a:pPr/>
              <a:t>12/8/2016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DCFEA-4261-4705-B9E6-6A232D1EC86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6C0401-2776-43E9-8D12-865D21D1B961}" type="datetimeFigureOut">
              <a:rPr lang="en-US" smtClean="0"/>
              <a:pPr/>
              <a:t>12/8/2016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4DCFEA-4261-4705-B9E6-6A232D1EC86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:\Users\Jan\Desktop\d9f389b710e0c7e6c0a5f4ae3ec6b1b1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00400" y="1657350"/>
            <a:ext cx="5943600" cy="3486150"/>
          </a:xfrm>
          <a:prstGeom prst="rect">
            <a:avLst/>
          </a:prstGeom>
          <a:noFill/>
        </p:spPr>
      </p:pic>
      <p:sp>
        <p:nvSpPr>
          <p:cNvPr id="24578" name="AutoShape 2" descr="https://findyourmiddlegrounddotcom.files.wordpress.com/2014/12/girl-hay-sky-sunset-favim-com-429326.jpg"/>
          <p:cNvSpPr>
            <a:spLocks noChangeAspect="1" noChangeArrowheads="1"/>
          </p:cNvSpPr>
          <p:nvPr/>
        </p:nvSpPr>
        <p:spPr bwMode="auto">
          <a:xfrm>
            <a:off x="155575" y="-108347"/>
            <a:ext cx="304800" cy="2286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3790950"/>
          </a:xfrm>
        </p:spPr>
        <p:txBody>
          <a:bodyPr anchor="t">
            <a:normAutofit fontScale="90000"/>
          </a:bodyPr>
          <a:lstStyle/>
          <a:p>
            <a:r>
              <a:rPr lang="en-US" sz="5300" b="1" dirty="0" smtClean="0"/>
              <a:t/>
            </a:r>
            <a:br>
              <a:rPr lang="en-US" sz="5300" b="1" dirty="0" smtClean="0"/>
            </a:br>
            <a:r>
              <a:rPr lang="en-US" sz="5300" b="1" dirty="0" smtClean="0"/>
              <a:t>“Well Done My Good </a:t>
            </a:r>
            <a:br>
              <a:rPr lang="en-US" sz="5300" b="1" dirty="0" smtClean="0"/>
            </a:br>
            <a:r>
              <a:rPr lang="en-US" sz="5300" b="1" dirty="0" smtClean="0"/>
              <a:t>and Faithful Servant”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b="1" dirty="0" smtClean="0"/>
              <a:t>Acts 3:1-10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 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1028" name="AutoShape 4" descr="Image result for basket of figs"/>
          <p:cNvSpPr>
            <a:spLocks noChangeAspect="1" noChangeArrowheads="1"/>
          </p:cNvSpPr>
          <p:nvPr/>
        </p:nvSpPr>
        <p:spPr bwMode="auto">
          <a:xfrm>
            <a:off x="155575" y="-108347"/>
            <a:ext cx="304800" cy="2286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30" name="AutoShape 6" descr="Image result for basket of figs"/>
          <p:cNvSpPr>
            <a:spLocks noChangeAspect="1" noChangeArrowheads="1"/>
          </p:cNvSpPr>
          <p:nvPr/>
        </p:nvSpPr>
        <p:spPr bwMode="auto">
          <a:xfrm>
            <a:off x="155575" y="-108347"/>
            <a:ext cx="304800" cy="2286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:\Users\Jan\Desktop\d9f389b710e0c7e6c0a5f4ae3ec6b1b1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00400" y="1657350"/>
            <a:ext cx="5943600" cy="3486150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4248150"/>
          </a:xfrm>
        </p:spPr>
        <p:txBody>
          <a:bodyPr anchor="t"/>
          <a:lstStyle/>
          <a:p>
            <a:r>
              <a:rPr lang="en-US" dirty="0" smtClean="0">
                <a:solidFill>
                  <a:schemeClr val="bg1"/>
                </a:solidFill>
              </a:rPr>
              <a:t/>
            </a:r>
            <a:br>
              <a:rPr lang="en-US" dirty="0" smtClean="0">
                <a:solidFill>
                  <a:schemeClr val="bg1"/>
                </a:solidFill>
              </a:rPr>
            </a:br>
            <a:r>
              <a:rPr lang="en-US" dirty="0" smtClean="0">
                <a:solidFill>
                  <a:schemeClr val="bg1"/>
                </a:solidFill>
              </a:rPr>
              <a:t/>
            </a:r>
            <a:br>
              <a:rPr lang="en-US" dirty="0" smtClean="0">
                <a:solidFill>
                  <a:schemeClr val="bg1"/>
                </a:solidFill>
              </a:rPr>
            </a:br>
            <a:r>
              <a:rPr lang="en-US" dirty="0" smtClean="0"/>
              <a:t>Then he went with them into </a:t>
            </a:r>
            <a:br>
              <a:rPr lang="en-US" dirty="0" smtClean="0"/>
            </a:br>
            <a:r>
              <a:rPr lang="en-US" dirty="0" smtClean="0"/>
              <a:t>the temple courts, walking and jumping, and praising God</a:t>
            </a: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:\Users\Jan\Desktop\d9f389b710e0c7e6c0a5f4ae3ec6b1b1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00400" y="1657350"/>
            <a:ext cx="5943600" cy="3486150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4705350"/>
          </a:xfrm>
        </p:spPr>
        <p:txBody>
          <a:bodyPr anchor="t"/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When all the people saw him walking and praising God, </a:t>
            </a:r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:\Users\Jan\Desktop\d9f389b710e0c7e6c0a5f4ae3ec6b1b1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00400" y="1657350"/>
            <a:ext cx="5943600" cy="3486150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991600" cy="4324350"/>
          </a:xfrm>
        </p:spPr>
        <p:txBody>
          <a:bodyPr anchor="t"/>
          <a:lstStyle/>
          <a:p>
            <a:r>
              <a:rPr lang="en-US" dirty="0" smtClean="0">
                <a:solidFill>
                  <a:schemeClr val="bg1"/>
                </a:solidFill>
              </a:rPr>
              <a:t/>
            </a:r>
            <a:br>
              <a:rPr lang="en-US" dirty="0" smtClean="0">
                <a:solidFill>
                  <a:schemeClr val="bg1"/>
                </a:solidFill>
              </a:rPr>
            </a:br>
            <a:r>
              <a:rPr lang="en-US" dirty="0" smtClean="0"/>
              <a:t>they recognized him </a:t>
            </a:r>
            <a:br>
              <a:rPr lang="en-US" dirty="0" smtClean="0"/>
            </a:br>
            <a:r>
              <a:rPr lang="en-US" dirty="0" smtClean="0"/>
              <a:t>as the same man who used </a:t>
            </a:r>
            <a:br>
              <a:rPr lang="en-US" dirty="0" smtClean="0"/>
            </a:br>
            <a:r>
              <a:rPr lang="en-US" dirty="0" smtClean="0"/>
              <a:t>to sit begging at the temple </a:t>
            </a:r>
            <a:br>
              <a:rPr lang="en-US" dirty="0" smtClean="0"/>
            </a:br>
            <a:r>
              <a:rPr lang="en-US" dirty="0" smtClean="0"/>
              <a:t>gate called Beautiful,</a:t>
            </a:r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:\Users\Jan\Desktop\d9f389b710e0c7e6c0a5f4ae3ec6b1b1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00400" y="1657350"/>
            <a:ext cx="5943600" cy="3486150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4171950"/>
          </a:xfrm>
        </p:spPr>
        <p:txBody>
          <a:bodyPr anchor="t"/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and they were filled </a:t>
            </a:r>
            <a:br>
              <a:rPr lang="en-US" dirty="0" smtClean="0"/>
            </a:br>
            <a:r>
              <a:rPr lang="en-US" dirty="0" smtClean="0"/>
              <a:t>with wonder and amazement </a:t>
            </a:r>
            <a:br>
              <a:rPr lang="en-US" dirty="0" smtClean="0"/>
            </a:br>
            <a:r>
              <a:rPr lang="en-US" dirty="0" smtClean="0"/>
              <a:t>at what had happened to him.</a:t>
            </a:r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3714750"/>
          </a:xfrm>
        </p:spPr>
        <p:txBody>
          <a:bodyPr anchor="t"/>
          <a:lstStyle/>
          <a:p>
            <a:endParaRPr lang="en-US" dirty="0"/>
          </a:p>
        </p:txBody>
      </p:sp>
      <p:pic>
        <p:nvPicPr>
          <p:cNvPr id="52226" name="Picture 2" descr="LOCP-Jerusalem_Gate_Shushan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" y="107050"/>
            <a:ext cx="7924800" cy="4903100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3105150"/>
            <a:ext cx="9144000" cy="1066800"/>
          </a:xfrm>
        </p:spPr>
        <p:txBody>
          <a:bodyPr anchor="t">
            <a:normAutofit fontScale="90000"/>
          </a:bodyPr>
          <a:lstStyle/>
          <a:p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>Are you the kind of  person </a:t>
            </a:r>
            <a:br>
              <a:rPr lang="en-US" b="1" dirty="0" smtClean="0"/>
            </a:br>
            <a:r>
              <a:rPr lang="en-US" b="1" dirty="0" smtClean="0"/>
              <a:t>God uses to bless others?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 </a:t>
            </a:r>
            <a:br>
              <a:rPr lang="en-US" dirty="0" smtClean="0"/>
            </a:br>
            <a:endParaRPr lang="en-US" dirty="0"/>
          </a:p>
        </p:txBody>
      </p:sp>
      <p:pic>
        <p:nvPicPr>
          <p:cNvPr id="15362" name="Picture 2" descr="Image result for being kind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219200" y="0"/>
            <a:ext cx="5429250" cy="359092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5538" name="Picture 2" descr="Image result for being kind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371600" y="438150"/>
            <a:ext cx="6096000" cy="407670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 descr="Image result for hunger and thirst for righteousness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295400" y="-33338"/>
            <a:ext cx="6902450" cy="517683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38400" y="0"/>
            <a:ext cx="6705600" cy="4476750"/>
          </a:xfrm>
        </p:spPr>
        <p:txBody>
          <a:bodyPr anchor="t">
            <a:normAutofit fontScale="90000"/>
          </a:bodyPr>
          <a:lstStyle/>
          <a:p>
            <a:r>
              <a:rPr lang="en-US" sz="4900" b="1" dirty="0" smtClean="0"/>
              <a:t/>
            </a:r>
            <a:br>
              <a:rPr lang="en-US" sz="4900" b="1" dirty="0" smtClean="0"/>
            </a:br>
            <a:r>
              <a:rPr lang="en-US" sz="4900" b="1" dirty="0" smtClean="0"/>
              <a:t>It is a God Thing !</a:t>
            </a:r>
            <a:r>
              <a:rPr lang="en-US" sz="4900" dirty="0" smtClean="0"/>
              <a:t/>
            </a:r>
            <a:br>
              <a:rPr lang="en-US" sz="4900" dirty="0" smtClean="0"/>
            </a:br>
            <a:r>
              <a:rPr lang="en-US" sz="4900" b="1" dirty="0" smtClean="0"/>
              <a:t> </a:t>
            </a:r>
            <a:r>
              <a:rPr lang="en-US" sz="4900" b="1" u="sng" dirty="0" smtClean="0"/>
              <a:t>Two</a:t>
            </a:r>
            <a:r>
              <a:rPr lang="en-US" sz="4900" b="1" dirty="0" smtClean="0"/>
              <a:t> gathered together, </a:t>
            </a:r>
            <a:br>
              <a:rPr lang="en-US" sz="4900" b="1" dirty="0" smtClean="0"/>
            </a:br>
            <a:r>
              <a:rPr lang="en-US" sz="4900" b="1" dirty="0" smtClean="0"/>
              <a:t>A </a:t>
            </a:r>
            <a:r>
              <a:rPr lang="en-US" sz="4900" b="1" u="sng" dirty="0" smtClean="0"/>
              <a:t>Temple </a:t>
            </a:r>
            <a:r>
              <a:rPr lang="en-US" sz="4900" b="1" dirty="0" smtClean="0"/>
              <a:t>, </a:t>
            </a:r>
            <a:br>
              <a:rPr lang="en-US" sz="4900" b="1" dirty="0" smtClean="0"/>
            </a:br>
            <a:r>
              <a:rPr lang="en-US" sz="4900" b="1" dirty="0" smtClean="0"/>
              <a:t> Time of  </a:t>
            </a:r>
            <a:r>
              <a:rPr lang="en-US" sz="4900" b="1" u="sng" dirty="0" smtClean="0"/>
              <a:t>Prayer</a:t>
            </a:r>
            <a:r>
              <a:rPr lang="en-US" sz="4900" dirty="0" smtClean="0"/>
              <a:t/>
            </a:r>
            <a:br>
              <a:rPr lang="en-US" sz="4900" dirty="0" smtClean="0"/>
            </a:br>
            <a:r>
              <a:rPr lang="en-US" sz="4900" dirty="0" smtClean="0"/>
              <a:t/>
            </a:r>
            <a:br>
              <a:rPr lang="en-US" sz="4900" dirty="0" smtClean="0"/>
            </a:br>
            <a:r>
              <a:rPr lang="en-US" dirty="0" smtClean="0"/>
              <a:t> </a:t>
            </a:r>
            <a:br>
              <a:rPr lang="en-US" dirty="0" smtClean="0"/>
            </a:br>
            <a:endParaRPr lang="en-US" dirty="0"/>
          </a:p>
        </p:txBody>
      </p:sp>
      <p:pic>
        <p:nvPicPr>
          <p:cNvPr id="11266" name="Picture 2" descr="Related image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2095499"/>
            <a:ext cx="3048000" cy="304800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419350"/>
            <a:ext cx="9144000" cy="2724150"/>
          </a:xfrm>
        </p:spPr>
        <p:txBody>
          <a:bodyPr anchor="t">
            <a:normAutofit fontScale="90000"/>
          </a:bodyPr>
          <a:lstStyle/>
          <a:p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sz="4900" b="1" dirty="0" smtClean="0"/>
              <a:t>God uses people </a:t>
            </a:r>
            <a:br>
              <a:rPr lang="en-US" sz="4900" b="1" dirty="0" smtClean="0"/>
            </a:br>
            <a:r>
              <a:rPr lang="en-US" sz="4900" b="1" dirty="0" smtClean="0"/>
              <a:t>who use what they </a:t>
            </a:r>
            <a:r>
              <a:rPr lang="en-US" sz="4900" b="1" u="sng" dirty="0" smtClean="0"/>
              <a:t>have</a:t>
            </a:r>
            <a:r>
              <a:rPr lang="en-US" sz="4900" b="1" dirty="0" smtClean="0"/>
              <a:t>.  </a:t>
            </a: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 </a:t>
            </a:r>
            <a:br>
              <a:rPr lang="en-US" dirty="0" smtClean="0"/>
            </a:br>
            <a:endParaRPr lang="en-US" dirty="0"/>
          </a:p>
        </p:txBody>
      </p:sp>
      <p:pic>
        <p:nvPicPr>
          <p:cNvPr id="9218" name="Picture 2" descr="Image result for woman two coins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162175" y="0"/>
            <a:ext cx="4314825" cy="28765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:\Users\Jan\Desktop\d9f389b710e0c7e6c0a5f4ae3ec6b1b1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00400" y="1657350"/>
            <a:ext cx="5943600" cy="3486150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3943350"/>
          </a:xfrm>
        </p:spPr>
        <p:txBody>
          <a:bodyPr anchor="t"/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One day Peter and John </a:t>
            </a:r>
            <a:br>
              <a:rPr lang="en-US" dirty="0" smtClean="0"/>
            </a:br>
            <a:r>
              <a:rPr lang="en-US" dirty="0" smtClean="0"/>
              <a:t>were going up to the temple </a:t>
            </a:r>
            <a:br>
              <a:rPr lang="en-US" dirty="0" smtClean="0"/>
            </a:br>
            <a:r>
              <a:rPr lang="en-US" dirty="0" smtClean="0"/>
              <a:t>at the time of prayer—at three </a:t>
            </a:r>
            <a:br>
              <a:rPr lang="en-US" dirty="0" smtClean="0"/>
            </a:br>
            <a:r>
              <a:rPr lang="en-US" dirty="0" smtClean="0"/>
              <a:t>in the afternoon.  </a:t>
            </a:r>
            <a:endParaRPr 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352550"/>
            <a:ext cx="9144000" cy="3790950"/>
          </a:xfrm>
        </p:spPr>
        <p:txBody>
          <a:bodyPr anchor="t">
            <a:normAutofit/>
          </a:bodyPr>
          <a:lstStyle/>
          <a:p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>“By faith in the name of Jesus, this man whom you see </a:t>
            </a:r>
            <a:br>
              <a:rPr lang="en-US" b="1" dirty="0" smtClean="0"/>
            </a:br>
            <a:r>
              <a:rPr lang="en-US" b="1" dirty="0" smtClean="0"/>
              <a:t>and know was made strong… </a:t>
            </a:r>
            <a:r>
              <a:rPr lang="en-US" dirty="0" smtClean="0"/>
              <a:t> 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7170" name="AutoShape 2" descr="Related image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172" name="AutoShape 4" descr="Related image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7173" name="Picture 5" descr="C:\Users\Jan\Desktop\Documents\pictures-of-jesus-smiling_1341688_inl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99284" y="0"/>
            <a:ext cx="3044716" cy="19621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885950"/>
            <a:ext cx="9144000" cy="2895600"/>
          </a:xfrm>
        </p:spPr>
        <p:txBody>
          <a:bodyPr anchor="t">
            <a:normAutofit fontScale="90000"/>
          </a:bodyPr>
          <a:lstStyle/>
          <a:p>
            <a:r>
              <a:rPr lang="en-US" sz="4900" b="1" dirty="0" smtClean="0"/>
              <a:t/>
            </a:r>
            <a:br>
              <a:rPr lang="en-US" sz="4900" b="1" dirty="0" smtClean="0"/>
            </a:br>
            <a:r>
              <a:rPr lang="en-US" sz="4900" b="1" dirty="0" smtClean="0"/>
              <a:t>Repent,  then, and turn to God, </a:t>
            </a:r>
            <a:br>
              <a:rPr lang="en-US" sz="4900" b="1" dirty="0" smtClean="0"/>
            </a:br>
            <a:r>
              <a:rPr lang="en-US" sz="4900" b="1" dirty="0" smtClean="0"/>
              <a:t>so that your sins may be </a:t>
            </a:r>
            <a:br>
              <a:rPr lang="en-US" sz="4900" b="1" dirty="0" smtClean="0"/>
            </a:br>
            <a:r>
              <a:rPr lang="en-US" sz="4900" b="1" dirty="0" smtClean="0"/>
              <a:t>wiped out, </a:t>
            </a:r>
            <a:r>
              <a:rPr lang="en-US" b="1" dirty="0" smtClean="0"/>
              <a:t/>
            </a:r>
            <a:br>
              <a:rPr lang="en-US" b="1" dirty="0" smtClean="0"/>
            </a:br>
            <a:endParaRPr lang="en-US" dirty="0"/>
          </a:p>
        </p:txBody>
      </p:sp>
      <p:pic>
        <p:nvPicPr>
          <p:cNvPr id="3" name="Picture 5" descr="C:\Users\Jan\Desktop\Documents\pictures-of-jesus-smiling_1341688_inl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99284" y="0"/>
            <a:ext cx="3044716" cy="19621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038350"/>
            <a:ext cx="9144000" cy="3105150"/>
          </a:xfrm>
        </p:spPr>
        <p:txBody>
          <a:bodyPr/>
          <a:lstStyle/>
          <a:p>
            <a:r>
              <a:rPr lang="en-US" b="1" dirty="0" smtClean="0"/>
              <a:t>that times of </a:t>
            </a:r>
            <a:br>
              <a:rPr lang="en-US" b="1" dirty="0" smtClean="0"/>
            </a:br>
            <a:r>
              <a:rPr lang="en-US" b="1" dirty="0" smtClean="0"/>
              <a:t>refreshing may come </a:t>
            </a:r>
            <a:br>
              <a:rPr lang="en-US" b="1" dirty="0" smtClean="0"/>
            </a:br>
            <a:r>
              <a:rPr lang="en-US" b="1" dirty="0" smtClean="0"/>
              <a:t>from the Lord,</a:t>
            </a:r>
            <a:endParaRPr lang="en-US" dirty="0"/>
          </a:p>
        </p:txBody>
      </p:sp>
      <p:pic>
        <p:nvPicPr>
          <p:cNvPr id="3" name="Picture 5" descr="C:\Users\Jan\Desktop\Documents\pictures-of-jesus-smiling_1341688_inl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99284" y="0"/>
            <a:ext cx="3044716" cy="19621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428750"/>
            <a:ext cx="9144000" cy="3714750"/>
          </a:xfrm>
        </p:spPr>
        <p:txBody>
          <a:bodyPr anchor="t">
            <a:normAutofit/>
          </a:bodyPr>
          <a:lstStyle/>
          <a:p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>and that he may send the Christ, who has been appointed </a:t>
            </a:r>
            <a:br>
              <a:rPr lang="en-US" b="1" dirty="0" smtClean="0"/>
            </a:br>
            <a:r>
              <a:rPr lang="en-US" b="1" dirty="0" smtClean="0"/>
              <a:t>to you even Jesus.” </a:t>
            </a:r>
            <a:br>
              <a:rPr lang="en-US" b="1" dirty="0" smtClean="0"/>
            </a:br>
            <a:r>
              <a:rPr lang="en-US" b="1" dirty="0" smtClean="0"/>
              <a:t>Acts 3:16; 19-20</a:t>
            </a:r>
            <a:endParaRPr lang="en-US" dirty="0"/>
          </a:p>
        </p:txBody>
      </p:sp>
      <p:pic>
        <p:nvPicPr>
          <p:cNvPr id="3" name="Picture 5" descr="C:\Users\Jan\Desktop\Documents\pictures-of-jesus-smiling_1341688_inl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99284" y="0"/>
            <a:ext cx="3044716" cy="19621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:\Users\Jan\Desktop\d9f389b710e0c7e6c0a5f4ae3ec6b1b1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00400" y="1657350"/>
            <a:ext cx="5943600" cy="3486150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4552950"/>
          </a:xfrm>
        </p:spPr>
        <p:txBody>
          <a:bodyPr anchor="t">
            <a:noAutofit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Now a man crippled from birth </a:t>
            </a:r>
            <a:br>
              <a:rPr lang="en-US" dirty="0" smtClean="0"/>
            </a:br>
            <a:r>
              <a:rPr lang="en-US" dirty="0" smtClean="0"/>
              <a:t>was being carried to the temple gate called Beautiful, 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:\Users\Jan\Desktop\d9f389b710e0c7e6c0a5f4ae3ec6b1b1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00400" y="1657350"/>
            <a:ext cx="5943600" cy="3486150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4324350"/>
          </a:xfrm>
        </p:spPr>
        <p:txBody>
          <a:bodyPr anchor="t"/>
          <a:lstStyle/>
          <a:p>
            <a:r>
              <a:rPr lang="en-US" dirty="0" smtClean="0">
                <a:solidFill>
                  <a:schemeClr val="bg1"/>
                </a:solidFill>
              </a:rPr>
              <a:t/>
            </a:r>
            <a:br>
              <a:rPr lang="en-US" dirty="0" smtClean="0">
                <a:solidFill>
                  <a:schemeClr val="bg1"/>
                </a:solidFill>
              </a:rPr>
            </a:br>
            <a:r>
              <a:rPr lang="en-US" dirty="0" smtClean="0"/>
              <a:t>where he was put every day </a:t>
            </a:r>
            <a:br>
              <a:rPr lang="en-US" dirty="0" smtClean="0"/>
            </a:br>
            <a:r>
              <a:rPr lang="en-US" dirty="0" smtClean="0"/>
              <a:t>to beg from those going into </a:t>
            </a:r>
            <a:br>
              <a:rPr lang="en-US" dirty="0" smtClean="0"/>
            </a:br>
            <a:r>
              <a:rPr lang="en-US" dirty="0" smtClean="0"/>
              <a:t>the temple courts.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:\Users\Jan\Desktop\d9f389b710e0c7e6c0a5f4ae3ec6b1b1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00400" y="1657350"/>
            <a:ext cx="5943600" cy="3486150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4171950"/>
          </a:xfrm>
        </p:spPr>
        <p:txBody>
          <a:bodyPr anchor="t">
            <a:normAutofit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When he saw Peter </a:t>
            </a:r>
            <a:br>
              <a:rPr lang="en-US" dirty="0" smtClean="0"/>
            </a:br>
            <a:r>
              <a:rPr lang="en-US" dirty="0" smtClean="0"/>
              <a:t>and John about to enter, </a:t>
            </a:r>
            <a:br>
              <a:rPr lang="en-US" dirty="0" smtClean="0"/>
            </a:br>
            <a:r>
              <a:rPr lang="en-US" dirty="0" smtClean="0"/>
              <a:t>he asked them for money.  </a:t>
            </a:r>
            <a:br>
              <a:rPr lang="en-US" dirty="0" smtClean="0"/>
            </a:br>
            <a:r>
              <a:rPr lang="en-US" dirty="0" smtClean="0"/>
              <a:t>Peter looked straight at him, </a:t>
            </a:r>
            <a:br>
              <a:rPr lang="en-US" dirty="0" smtClean="0"/>
            </a:br>
            <a:r>
              <a:rPr lang="en-US" dirty="0" smtClean="0"/>
              <a:t>as did John.  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:\Users\Jan\Desktop\d9f389b710e0c7e6c0a5f4ae3ec6b1b1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00400" y="1657350"/>
            <a:ext cx="5943600" cy="3486150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4248150"/>
          </a:xfrm>
        </p:spPr>
        <p:txBody>
          <a:bodyPr anchor="t"/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Then Peter said, “Look at us!”  </a:t>
            </a:r>
            <a:br>
              <a:rPr lang="en-US" dirty="0" smtClean="0"/>
            </a:br>
            <a:r>
              <a:rPr lang="en-US" dirty="0" smtClean="0"/>
              <a:t>So the man gave them his attention, expecting to get something from them.</a:t>
            </a:r>
            <a:r>
              <a:rPr lang="en-US" dirty="0" smtClean="0">
                <a:solidFill>
                  <a:schemeClr val="bg1"/>
                </a:solidFill>
              </a:rPr>
              <a:t>  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:\Users\Jan\Desktop\d9f389b710e0c7e6c0a5f4ae3ec6b1b1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00400" y="1657350"/>
            <a:ext cx="5943600" cy="3486150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4171950"/>
          </a:xfrm>
        </p:spPr>
        <p:txBody>
          <a:bodyPr anchor="t"/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Then Peter said, “Silver or gold </a:t>
            </a:r>
            <a:br>
              <a:rPr lang="en-US" dirty="0" smtClean="0"/>
            </a:br>
            <a:r>
              <a:rPr lang="en-US" dirty="0" smtClean="0"/>
              <a:t>I do not have, but what I have </a:t>
            </a:r>
            <a:br>
              <a:rPr lang="en-US" dirty="0" smtClean="0"/>
            </a:br>
            <a:r>
              <a:rPr lang="en-US" dirty="0" smtClean="0"/>
              <a:t>I give you.  In the name of Jesus Christ of Nazareth, walk.”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:\Users\Jan\Desktop\d9f389b710e0c7e6c0a5f4ae3ec6b1b1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00400" y="1657350"/>
            <a:ext cx="5943600" cy="3486150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4095750"/>
          </a:xfrm>
        </p:spPr>
        <p:txBody>
          <a:bodyPr anchor="t">
            <a:normAutofit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Taking him by the right hand, </a:t>
            </a:r>
            <a:br>
              <a:rPr lang="en-US" dirty="0" smtClean="0"/>
            </a:br>
            <a:r>
              <a:rPr lang="en-US" dirty="0" smtClean="0"/>
              <a:t>he helped him up, </a:t>
            </a:r>
            <a:br>
              <a:rPr lang="en-US" dirty="0" smtClean="0"/>
            </a:br>
            <a:r>
              <a:rPr lang="en-US" dirty="0" smtClean="0"/>
              <a:t>and instantly the man’s </a:t>
            </a:r>
            <a:br>
              <a:rPr lang="en-US" dirty="0" smtClean="0"/>
            </a:br>
            <a:r>
              <a:rPr lang="en-US" dirty="0" smtClean="0"/>
              <a:t>feet and ankles became strong.  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:\Users\Jan\Desktop\d9f389b710e0c7e6c0a5f4ae3ec6b1b1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00400" y="1657350"/>
            <a:ext cx="5943600" cy="3486150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4781550"/>
          </a:xfrm>
        </p:spPr>
        <p:txBody>
          <a:bodyPr anchor="t">
            <a:normAutofit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He jumped to his feet </a:t>
            </a:r>
            <a:br>
              <a:rPr lang="en-US" dirty="0" smtClean="0"/>
            </a:br>
            <a:r>
              <a:rPr lang="en-US" dirty="0" smtClean="0"/>
              <a:t>and began to walk. </a:t>
            </a:r>
            <a:r>
              <a:rPr lang="en-US" dirty="0" smtClean="0">
                <a:solidFill>
                  <a:schemeClr val="bg1"/>
                </a:solidFill>
              </a:rPr>
              <a:t/>
            </a:r>
            <a:br>
              <a:rPr lang="en-US" dirty="0" smtClean="0">
                <a:solidFill>
                  <a:schemeClr val="bg1"/>
                </a:solidFill>
              </a:rPr>
            </a:b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Sermon">
      <a:majorFont>
        <a:latin typeface="Aharoni"/>
        <a:ea typeface=""/>
        <a:cs typeface=""/>
      </a:majorFont>
      <a:minorFont>
        <a:latin typeface="Aharon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623</TotalTime>
  <Words>26</Words>
  <Application>Microsoft Office PowerPoint</Application>
  <PresentationFormat>On-screen Show (16:9)</PresentationFormat>
  <Paragraphs>43</Paragraphs>
  <Slides>23</Slides>
  <Notes>23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4" baseType="lpstr">
      <vt:lpstr>Office Theme</vt:lpstr>
      <vt:lpstr> “Well Done My Good  and Faithful Servant” Acts 3:1-10    </vt:lpstr>
      <vt:lpstr> One day Peter and John  were going up to the temple  at the time of prayer—at three  in the afternoon.  </vt:lpstr>
      <vt:lpstr> Now a man crippled from birth  was being carried to the temple gate called Beautiful, </vt:lpstr>
      <vt:lpstr> where he was put every day  to beg from those going into  the temple courts.</vt:lpstr>
      <vt:lpstr> When he saw Peter  and John about to enter,  he asked them for money.   Peter looked straight at him,  as did John.  </vt:lpstr>
      <vt:lpstr> Then Peter said, “Look at us!”   So the man gave them his attention, expecting to get something from them.  </vt:lpstr>
      <vt:lpstr> Then Peter said, “Silver or gold  I do not have, but what I have  I give you.  In the name of Jesus Christ of Nazareth, walk.”</vt:lpstr>
      <vt:lpstr> Taking him by the right hand,  he helped him up,  and instantly the man’s  feet and ankles became strong.  </vt:lpstr>
      <vt:lpstr>  He jumped to his feet  and began to walk.  </vt:lpstr>
      <vt:lpstr>  Then he went with them into  the temple courts, walking and jumping, and praising God</vt:lpstr>
      <vt:lpstr> When all the people saw him walking and praising God, </vt:lpstr>
      <vt:lpstr> they recognized him  as the same man who used  to sit begging at the temple  gate called Beautiful,</vt:lpstr>
      <vt:lpstr> and they were filled  with wonder and amazement  at what had happened to him.</vt:lpstr>
      <vt:lpstr>Slide 14</vt:lpstr>
      <vt:lpstr> Are you the kind of  person  God uses to bless others?   </vt:lpstr>
      <vt:lpstr>Slide 16</vt:lpstr>
      <vt:lpstr>Slide 17</vt:lpstr>
      <vt:lpstr> It is a God Thing !  Two gathered together,  A Temple ,   Time of  Prayer    </vt:lpstr>
      <vt:lpstr> God uses people  who use what they have.      </vt:lpstr>
      <vt:lpstr> “By faith in the name of Jesus, this man whom you see  and know was made strong…   </vt:lpstr>
      <vt:lpstr> Repent,  then, and turn to God,  so that your sins may be  wiped out,  </vt:lpstr>
      <vt:lpstr>that times of  refreshing may come  from the Lord,</vt:lpstr>
      <vt:lpstr> and that he may send the Christ, who has been appointed  to you even Jesus.”  Acts 3:16; 19-20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</dc:title>
  <dc:creator>Theresa</dc:creator>
  <cp:lastModifiedBy> </cp:lastModifiedBy>
  <cp:revision>78</cp:revision>
  <dcterms:created xsi:type="dcterms:W3CDTF">2015-07-06T21:02:22Z</dcterms:created>
  <dcterms:modified xsi:type="dcterms:W3CDTF">2016-12-08T21:56:27Z</dcterms:modified>
</cp:coreProperties>
</file>