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0" r:id="rId3"/>
    <p:sldId id="268" r:id="rId4"/>
    <p:sldId id="261" r:id="rId5"/>
    <p:sldId id="262" r:id="rId6"/>
    <p:sldId id="269" r:id="rId7"/>
    <p:sldId id="263" r:id="rId8"/>
    <p:sldId id="264" r:id="rId9"/>
    <p:sldId id="270" r:id="rId10"/>
    <p:sldId id="271" r:id="rId11"/>
    <p:sldId id="265" r:id="rId12"/>
    <p:sldId id="267" r:id="rId13"/>
    <p:sldId id="266" r:id="rId14"/>
    <p:sldId id="272" r:id="rId15"/>
    <p:sldId id="273" r:id="rId16"/>
    <p:sldId id="276" r:id="rId17"/>
    <p:sldId id="274" r:id="rId18"/>
    <p:sldId id="277" r:id="rId19"/>
    <p:sldId id="275" r:id="rId20"/>
    <p:sldId id="280" r:id="rId21"/>
    <p:sldId id="281" r:id="rId22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2958" autoAdjust="0"/>
  </p:normalViewPr>
  <p:slideViewPr>
    <p:cSldViewPr>
      <p:cViewPr varScale="1">
        <p:scale>
          <a:sx n="119" d="100"/>
          <a:sy n="119" d="100"/>
        </p:scale>
        <p:origin x="-90" y="-2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2F9EB7-70FF-49F8-991B-9FF42F1D3227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C1EC51-2884-4E80-9C20-99B418223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3677A1-0891-4C49-8240-8F172D378C2A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C6C0C4-09A8-45AA-99EE-C4AA2F033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C0401-2776-43E9-8D12-865D21D1B96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ry and the angel"/>
          <p:cNvPicPr>
            <a:picLocks noChangeAspect="1" noChangeArrowheads="1"/>
          </p:cNvPicPr>
          <p:nvPr/>
        </p:nvPicPr>
        <p:blipFill>
          <a:blip r:embed="rId3" cstate="print"/>
          <a:srcRect r="23900"/>
          <a:stretch>
            <a:fillRect/>
          </a:stretch>
        </p:blipFill>
        <p:spPr bwMode="auto">
          <a:xfrm>
            <a:off x="3505200" y="207757"/>
            <a:ext cx="5638800" cy="4935744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</p:pic>
      <p:sp>
        <p:nvSpPr>
          <p:cNvPr id="24578" name="AutoShape 2" descr="https://findyourmiddlegrounddotcom.files.wordpress.com/2014/12/girl-hay-sky-sunset-favim-com-429326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6553200" cy="44005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“The Gift of a Woman</a:t>
            </a:r>
            <a:br>
              <a:rPr lang="en-US" dirty="0" smtClean="0"/>
            </a:br>
            <a:r>
              <a:rPr lang="en-US" dirty="0" smtClean="0"/>
              <a:t>Who Exalts the Lord”</a:t>
            </a:r>
            <a:br>
              <a:rPr lang="en-US" dirty="0" smtClean="0"/>
            </a:br>
            <a:r>
              <a:rPr lang="en-US" dirty="0" smtClean="0"/>
              <a:t>Luke 1:26-35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28" name="AutoShape 4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96534"/>
            <a:ext cx="3962400" cy="28517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243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he will reign over </a:t>
            </a:r>
            <a:br>
              <a:rPr lang="en-US" dirty="0" smtClean="0"/>
            </a:br>
            <a:r>
              <a:rPr lang="en-US" dirty="0" smtClean="0"/>
              <a:t>the house of Jacob forever, </a:t>
            </a:r>
            <a:br>
              <a:rPr lang="en-US" dirty="0" smtClean="0"/>
            </a:br>
            <a:r>
              <a:rPr lang="en-US" dirty="0" smtClean="0"/>
              <a:t>his kingdom will never end.”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96534"/>
            <a:ext cx="3962400" cy="28517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40195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“How will this be,”  </a:t>
            </a:r>
            <a:br>
              <a:rPr lang="en-US" dirty="0" smtClean="0"/>
            </a:br>
            <a:r>
              <a:rPr lang="en-US" dirty="0" smtClean="0"/>
              <a:t>Mary asked the angel, </a:t>
            </a:r>
            <a:br>
              <a:rPr lang="en-US" dirty="0" smtClean="0"/>
            </a:br>
            <a:r>
              <a:rPr lang="en-US" dirty="0" smtClean="0"/>
              <a:t>“since I am a virgin?”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96534"/>
            <a:ext cx="3962400" cy="28517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719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angel answered, </a:t>
            </a:r>
            <a:br>
              <a:rPr lang="en-US" dirty="0" smtClean="0"/>
            </a:br>
            <a:r>
              <a:rPr lang="en-US" dirty="0" smtClean="0"/>
              <a:t>“The Holy Spirit will come upon you, and the power of the Most High will overshadow you.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96534"/>
            <a:ext cx="3962400" cy="28517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957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 the holy one to be born </a:t>
            </a:r>
            <a:br>
              <a:rPr lang="en-US" dirty="0" smtClean="0"/>
            </a:br>
            <a:r>
              <a:rPr lang="en-US" dirty="0" smtClean="0"/>
              <a:t>will be called the Son of God.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C:\Users\Jan\Desktop\Documents\m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428750"/>
            <a:ext cx="4800600" cy="28803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181600" cy="4476750"/>
          </a:xfrm>
        </p:spPr>
        <p:txBody>
          <a:bodyPr anchor="t"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/>
              <a:t>Who was Mary?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She </a:t>
            </a:r>
            <a:r>
              <a:rPr lang="en-US" sz="4900" u="sng" dirty="0" smtClean="0"/>
              <a:t>found</a:t>
            </a:r>
            <a:r>
              <a:rPr lang="en-US" sz="4900" dirty="0" smtClean="0"/>
              <a:t> </a:t>
            </a:r>
            <a:r>
              <a:rPr lang="en-US" sz="4900" u="sng" dirty="0" smtClean="0"/>
              <a:t>favor</a:t>
            </a:r>
            <a:r>
              <a:rPr lang="en-US" sz="4900" dirty="0" smtClean="0"/>
              <a:t> with God  </a:t>
            </a:r>
            <a:br>
              <a:rPr lang="en-US" sz="4900" dirty="0" smtClean="0"/>
            </a:br>
            <a:r>
              <a:rPr lang="en-US" sz="4900" dirty="0" smtClean="0"/>
              <a:t>Luke 1:28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8434" name="AutoShape 2" descr="Image result for mary found fav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Image result for mary found fav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Jan\Desktop\Documents\maxresdefault.jpg"/>
          <p:cNvPicPr>
            <a:picLocks noChangeAspect="1" noChangeArrowheads="1"/>
          </p:cNvPicPr>
          <p:nvPr/>
        </p:nvPicPr>
        <p:blipFill>
          <a:blip r:embed="rId3" cstate="print"/>
          <a:srcRect l="47823" t="19800" r="21200"/>
          <a:stretch>
            <a:fillRect/>
          </a:stretch>
        </p:blipFill>
        <p:spPr bwMode="auto">
          <a:xfrm flipH="1">
            <a:off x="304800" y="742950"/>
            <a:ext cx="3276600" cy="394569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0"/>
            <a:ext cx="6096000" cy="40195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She was the Lord’s </a:t>
            </a:r>
            <a:r>
              <a:rPr lang="en-US" u="sng" dirty="0" smtClean="0"/>
              <a:t>servant. </a:t>
            </a:r>
            <a:br>
              <a:rPr lang="en-US" u="sng" dirty="0" smtClean="0"/>
            </a:br>
            <a:r>
              <a:rPr lang="en-US" dirty="0" smtClean="0"/>
              <a:t>Luke 1:38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85750"/>
            <a:ext cx="5943600" cy="43243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2"/>
                </a:solidFill>
              </a:rPr>
              <a:t>She brings to mind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the memory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of </a:t>
            </a:r>
            <a:r>
              <a:rPr lang="en-US" u="sng" dirty="0" smtClean="0">
                <a:solidFill>
                  <a:schemeClr val="tx2"/>
                </a:solidFill>
              </a:rPr>
              <a:t>Noah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Genesis 6:8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338" name="AutoShape 2" descr="Image result for noah and the rainb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3" name="AutoShape 7" descr="Image result for noah found grace in the eyes of the l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4" name="Picture 8" descr="C:\Users\Jan\Desktop\Documents\1b8c1c34db7977d2833d03e133aacdf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95350"/>
            <a:ext cx="3429000" cy="356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Jan\Desktop\Documents\woman-praying-d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0"/>
            <a:ext cx="8598834" cy="47307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43150"/>
            <a:ext cx="7543800" cy="259080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She </a:t>
            </a:r>
            <a:r>
              <a:rPr lang="en-US" sz="4900" u="sng" dirty="0" smtClean="0"/>
              <a:t>glorified</a:t>
            </a:r>
            <a:r>
              <a:rPr lang="en-US" sz="4900" dirty="0" smtClean="0"/>
              <a:t> the Lord. </a:t>
            </a:r>
            <a:br>
              <a:rPr lang="en-US" sz="4900" dirty="0" smtClean="0"/>
            </a:br>
            <a:r>
              <a:rPr lang="en-US" sz="4900" dirty="0" smtClean="0"/>
              <a:t>Luke 1:46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1266" name="AutoShape 2" descr="Image result for mary praising g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age result for mary praising g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742950"/>
            <a:ext cx="2743200" cy="41010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00800" cy="42481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She was in need </a:t>
            </a:r>
            <a:br>
              <a:rPr lang="en-US" dirty="0" smtClean="0"/>
            </a:br>
            <a:r>
              <a:rPr lang="en-US" dirty="0" smtClean="0"/>
              <a:t>of a </a:t>
            </a:r>
            <a:r>
              <a:rPr lang="en-US" u="sng" dirty="0" smtClean="0"/>
              <a:t>Savior. </a:t>
            </a:r>
            <a:br>
              <a:rPr lang="en-US" u="sng" dirty="0" smtClean="0"/>
            </a:br>
            <a:r>
              <a:rPr lang="en-US" dirty="0" smtClean="0"/>
              <a:t>Luke 1:47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481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She </a:t>
            </a:r>
            <a:r>
              <a:rPr lang="en-US" u="sng" dirty="0" smtClean="0"/>
              <a:t>contemplated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what God was doing. Luke 2:19</a:t>
            </a:r>
            <a:endParaRPr lang="en-US" dirty="0"/>
          </a:p>
        </p:txBody>
      </p:sp>
      <p:pic>
        <p:nvPicPr>
          <p:cNvPr id="8198" name="Picture 6" descr="Image result for mary praising g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114550"/>
            <a:ext cx="3962400" cy="283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96534"/>
            <a:ext cx="3962400" cy="28517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339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the sixth month, </a:t>
            </a:r>
            <a:br>
              <a:rPr lang="en-US" dirty="0" smtClean="0"/>
            </a:br>
            <a:r>
              <a:rPr lang="en-US" dirty="0" smtClean="0"/>
              <a:t>God sent the angel Gabriel </a:t>
            </a:r>
            <a:br>
              <a:rPr lang="en-US" dirty="0" smtClean="0"/>
            </a:br>
            <a:r>
              <a:rPr lang="en-US" dirty="0" smtClean="0"/>
              <a:t>to Nazareth, a town in Galilee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religious 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61950"/>
            <a:ext cx="7821804" cy="44486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7195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Mary’s </a:t>
            </a:r>
            <a:r>
              <a:rPr lang="en-US" sz="4900" u="sng" dirty="0" smtClean="0"/>
              <a:t>servant-hood</a:t>
            </a:r>
            <a:r>
              <a:rPr lang="en-US" sz="4900" dirty="0" smtClean="0"/>
              <a:t> </a:t>
            </a:r>
            <a:br>
              <a:rPr lang="en-US" sz="4900" dirty="0" smtClean="0"/>
            </a:br>
            <a:r>
              <a:rPr lang="en-US" sz="4900" dirty="0" smtClean="0"/>
              <a:t>is an exemplary expression </a:t>
            </a:r>
            <a:br>
              <a:rPr lang="en-US" sz="4900" dirty="0" smtClean="0"/>
            </a:br>
            <a:r>
              <a:rPr lang="en-US" sz="4900" dirty="0" smtClean="0"/>
              <a:t>of her </a:t>
            </a:r>
            <a:r>
              <a:rPr lang="en-US" sz="4900" u="sng" dirty="0" smtClean="0"/>
              <a:t>submission</a:t>
            </a:r>
            <a:r>
              <a:rPr lang="en-US" sz="4900" dirty="0" smtClean="0"/>
              <a:t> to God.  </a:t>
            </a:r>
            <a:br>
              <a:rPr lang="en-US" sz="4900" dirty="0" smtClean="0"/>
            </a:br>
            <a:r>
              <a:rPr lang="en-US" sz="4900" dirty="0" smtClean="0"/>
              <a:t>Luke 1:38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Jan\Desktop\Documents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343400" y="285750"/>
            <a:ext cx="4572000" cy="4343400"/>
          </a:xfrm>
          <a:prstGeom prst="rect">
            <a:avLst/>
          </a:prstGeom>
          <a:noFill/>
        </p:spPr>
      </p:pic>
      <p:pic>
        <p:nvPicPr>
          <p:cNvPr id="4099" name="Picture 3" descr="C:\Users\Jan\Desktop\Documents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5750"/>
            <a:ext cx="4038600" cy="4343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9575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What is the nature of a servant? </a:t>
            </a:r>
            <a:br>
              <a:rPr lang="en-US" sz="4900" dirty="0" smtClean="0"/>
            </a:br>
            <a:r>
              <a:rPr lang="en-US" sz="4900" dirty="0" smtClean="0"/>
              <a:t>“We are </a:t>
            </a:r>
            <a:r>
              <a:rPr lang="en-US" sz="4900" u="sng" dirty="0" smtClean="0"/>
              <a:t>unworthy</a:t>
            </a:r>
            <a:r>
              <a:rPr lang="en-US" sz="4900" dirty="0" smtClean="0"/>
              <a:t> servants; </a:t>
            </a:r>
            <a:br>
              <a:rPr lang="en-US" sz="4900" dirty="0" smtClean="0"/>
            </a:br>
            <a:r>
              <a:rPr lang="en-US" sz="4900" dirty="0" smtClean="0"/>
              <a:t>we have only </a:t>
            </a:r>
            <a:r>
              <a:rPr lang="en-US" sz="4900" u="sng" dirty="0" smtClean="0"/>
              <a:t>done</a:t>
            </a:r>
            <a:r>
              <a:rPr lang="en-US" sz="4900" dirty="0" smtClean="0"/>
              <a:t> </a:t>
            </a:r>
            <a:r>
              <a:rPr lang="en-US" sz="4900" u="sng" dirty="0" smtClean="0"/>
              <a:t>our</a:t>
            </a:r>
            <a:r>
              <a:rPr lang="en-US" sz="4900" dirty="0" smtClean="0"/>
              <a:t> </a:t>
            </a:r>
            <a:r>
              <a:rPr lang="en-US" sz="4900" u="sng" dirty="0" smtClean="0"/>
              <a:t>duty</a:t>
            </a:r>
            <a:r>
              <a:rPr lang="en-US" sz="4900" dirty="0" smtClean="0"/>
              <a:t>.”</a:t>
            </a:r>
            <a:br>
              <a:rPr lang="en-US" sz="4900" dirty="0" smtClean="0"/>
            </a:br>
            <a:r>
              <a:rPr lang="en-US" sz="4900" dirty="0" smtClean="0"/>
              <a:t>Luke 17:1-10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098" name="AutoShape 2" descr="Image result for religious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96534"/>
            <a:ext cx="3962400" cy="28517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481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a virgin pledged to be married to a man named Joseph, </a:t>
            </a:r>
            <a:br>
              <a:rPr lang="en-US" dirty="0" smtClean="0"/>
            </a:br>
            <a:r>
              <a:rPr lang="en-US" dirty="0" smtClean="0"/>
              <a:t>a descendant of David.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96534"/>
            <a:ext cx="3962400" cy="28517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767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virgin’s name was Mary.  </a:t>
            </a:r>
            <a:br>
              <a:rPr lang="en-US" dirty="0" smtClean="0"/>
            </a:br>
            <a:r>
              <a:rPr lang="en-US" dirty="0" smtClean="0"/>
              <a:t>The angel went to her and said, “Greetings, you who are highly favored!  The Lord is with you.”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91772"/>
            <a:ext cx="3962400" cy="28517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957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Mary was greatly troubled </a:t>
            </a:r>
            <a:br>
              <a:rPr lang="en-US" dirty="0" smtClean="0"/>
            </a:br>
            <a:r>
              <a:rPr lang="en-US" dirty="0" smtClean="0"/>
              <a:t>at his words and wondered </a:t>
            </a:r>
            <a:br>
              <a:rPr lang="en-US" dirty="0" smtClean="0"/>
            </a:br>
            <a:r>
              <a:rPr lang="en-US" dirty="0" smtClean="0"/>
              <a:t>what kind of greeting </a:t>
            </a:r>
            <a:br>
              <a:rPr lang="en-US" dirty="0" smtClean="0"/>
            </a:br>
            <a:r>
              <a:rPr lang="en-US" dirty="0" smtClean="0"/>
              <a:t>this might be.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96534"/>
            <a:ext cx="3962400" cy="28517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005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the angel said to her, </a:t>
            </a:r>
            <a:br>
              <a:rPr lang="en-US" dirty="0" smtClean="0"/>
            </a:br>
            <a:r>
              <a:rPr lang="en-US" dirty="0" smtClean="0"/>
              <a:t>“Do not be afraid, Mary, </a:t>
            </a:r>
            <a:br>
              <a:rPr lang="en-US" dirty="0" smtClean="0"/>
            </a:br>
            <a:r>
              <a:rPr lang="en-US" dirty="0" smtClean="0"/>
              <a:t>you have found favor with God.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96534"/>
            <a:ext cx="3962400" cy="28517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957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 will be with child and give birth to a son, and you are to give him the name Jesus.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96534"/>
            <a:ext cx="3962400" cy="28517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005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 will be great </a:t>
            </a:r>
            <a:br>
              <a:rPr lang="en-US" dirty="0" smtClean="0"/>
            </a:br>
            <a:r>
              <a:rPr lang="en-US" dirty="0" smtClean="0"/>
              <a:t>and will be called the </a:t>
            </a:r>
            <a:br>
              <a:rPr lang="en-US" dirty="0" smtClean="0"/>
            </a:br>
            <a:r>
              <a:rPr lang="en-US" dirty="0" smtClean="0"/>
              <a:t>Son of the Most High.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195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Lord God will give him the throne of his father David, 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96534"/>
            <a:ext cx="3962400" cy="28517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ermon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21</Words>
  <Application>Microsoft Office PowerPoint</Application>
  <PresentationFormat>On-screen Show (16:9)</PresentationFormat>
  <Paragraphs>42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“The Gift of a Woman Who Exalts the Lord” Luke 1:26-35  </vt:lpstr>
      <vt:lpstr> In the sixth month,  God sent the angel Gabriel  to Nazareth, a town in Galilee  </vt:lpstr>
      <vt:lpstr> to a virgin pledged to be married to a man named Joseph,  a descendant of David.</vt:lpstr>
      <vt:lpstr> The virgin’s name was Mary.   The angel went to her and said, “Greetings, you who are highly favored!  The Lord is with you.”</vt:lpstr>
      <vt:lpstr> Mary was greatly troubled  at his words and wondered  what kind of greeting  this might be.  </vt:lpstr>
      <vt:lpstr> But the angel said to her,  “Do not be afraid, Mary,  you have found favor with God.</vt:lpstr>
      <vt:lpstr> You will be with child and give birth to a son, and you are to give him the name Jesus.</vt:lpstr>
      <vt:lpstr> He will be great  and will be called the  Son of the Most High.  </vt:lpstr>
      <vt:lpstr> The Lord God will give him the throne of his father David, </vt:lpstr>
      <vt:lpstr> and he will reign over  the house of Jacob forever,  his kingdom will never end.”</vt:lpstr>
      <vt:lpstr> “How will this be,”   Mary asked the angel,  “since I am a virgin?”</vt:lpstr>
      <vt:lpstr> The angel answered,  “The Holy Spirit will come upon you, and the power of the Most High will overshadow you.</vt:lpstr>
      <vt:lpstr> So the holy one to be born  will be called the Son of God.  </vt:lpstr>
      <vt:lpstr> Who was Mary? She found favor with God   Luke 1:28      </vt:lpstr>
      <vt:lpstr> She was the Lord’s servant.  Luke 1:38 </vt:lpstr>
      <vt:lpstr> She brings to mind  the memory  of Noah.  Genesis 6:8</vt:lpstr>
      <vt:lpstr> She glorified the Lord.  Luke 1:46 </vt:lpstr>
      <vt:lpstr> She was in need  of a Savior.  Luke 1:47</vt:lpstr>
      <vt:lpstr> She contemplated  what God was doing. Luke 2:19</vt:lpstr>
      <vt:lpstr> Mary’s servant-hood  is an exemplary expression  of her submission to God.   Luke 1:38   </vt:lpstr>
      <vt:lpstr> What is the nature of a servant?  “We are unworthy servants;  we have only done our duty.” Luke 17:1-10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Theresa</dc:creator>
  <cp:lastModifiedBy> </cp:lastModifiedBy>
  <cp:revision>76</cp:revision>
  <dcterms:created xsi:type="dcterms:W3CDTF">2015-07-06T21:02:22Z</dcterms:created>
  <dcterms:modified xsi:type="dcterms:W3CDTF">2016-12-19T14:40:37Z</dcterms:modified>
</cp:coreProperties>
</file>