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7" r:id="rId5"/>
    <p:sldId id="259" r:id="rId6"/>
    <p:sldId id="269" r:id="rId7"/>
    <p:sldId id="262" r:id="rId8"/>
    <p:sldId id="261" r:id="rId9"/>
    <p:sldId id="270" r:id="rId10"/>
    <p:sldId id="263" r:id="rId11"/>
    <p:sldId id="271" r:id="rId12"/>
    <p:sldId id="264" r:id="rId13"/>
    <p:sldId id="272" r:id="rId14"/>
    <p:sldId id="265" r:id="rId15"/>
    <p:sldId id="273" r:id="rId16"/>
    <p:sldId id="266" r:id="rId17"/>
    <p:sldId id="27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508398-FEA7-4691-B6BB-FC8186638E50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02A009-F0A1-4267-989F-B0354E26F1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9495FF-A9FC-459E-9992-9B379242A9A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B533E-1FD8-43D4-A267-0E7243B88F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533E-1FD8-43D4-A267-0E7243B88F3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71AB-89FC-4D03-BF12-EDB918FE32CE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53F3-CAA5-46C7-8347-EF9C89E2FD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mary and joseph in the stable"/>
          <p:cNvSpPr>
            <a:spLocks noChangeAspect="1" noChangeArrowheads="1"/>
          </p:cNvSpPr>
          <p:nvPr/>
        </p:nvSpPr>
        <p:spPr bwMode="auto">
          <a:xfrm>
            <a:off x="-152400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 descr="C:\Users\Jan\Desktop\Documents\jesus-joseph-and-m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41367" cy="58007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The Gift of Christmas!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>God’s Family</a:t>
            </a:r>
            <a:endParaRPr lang="en-US" sz="5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Messiah will come from the </a:t>
            </a:r>
            <a:br>
              <a:rPr lang="en-US" dirty="0" smtClean="0"/>
            </a:br>
            <a:r>
              <a:rPr lang="en-US" dirty="0" smtClean="0"/>
              <a:t>_______ ____ ____________</a:t>
            </a:r>
            <a:endParaRPr lang="en-US" u="sng" dirty="0"/>
          </a:p>
        </p:txBody>
      </p:sp>
      <p:sp>
        <p:nvSpPr>
          <p:cNvPr id="29698" name="AutoShape 2" descr="Image result for town of bethlehem sc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9" name="Picture 3" descr="C:\Users\Jan\Desktop\Documents\bethlehem-at-night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838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Messiah will come from the </a:t>
            </a:r>
            <a:br>
              <a:rPr lang="en-US" dirty="0" smtClean="0"/>
            </a:br>
            <a:r>
              <a:rPr lang="en-US" u="sng" dirty="0" smtClean="0"/>
              <a:t>Town</a:t>
            </a:r>
            <a:r>
              <a:rPr lang="en-US" dirty="0" smtClean="0"/>
              <a:t> </a:t>
            </a:r>
            <a:r>
              <a:rPr lang="en-US" u="sng" dirty="0" smtClean="0"/>
              <a:t>of</a:t>
            </a:r>
            <a:r>
              <a:rPr lang="en-US" dirty="0" smtClean="0"/>
              <a:t> </a:t>
            </a:r>
            <a:r>
              <a:rPr lang="en-US" u="sng" dirty="0" smtClean="0"/>
              <a:t>Bethlehem.</a:t>
            </a:r>
            <a:endParaRPr lang="en-US" u="sng" dirty="0"/>
          </a:p>
        </p:txBody>
      </p:sp>
      <p:sp>
        <p:nvSpPr>
          <p:cNvPr id="29698" name="AutoShape 2" descr="Image result for town of bethlehem sce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9" name="Picture 3" descr="C:\Users\Jan\Desktop\Documents\bethlehem-at-night-backgr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838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6553200"/>
          </a:xfrm>
        </p:spPr>
        <p:txBody>
          <a:bodyPr/>
          <a:lstStyle/>
          <a:p>
            <a:r>
              <a:rPr lang="en-US" dirty="0" smtClean="0"/>
              <a:t>The Messiah will come from the seed of </a:t>
            </a:r>
            <a:r>
              <a:rPr lang="en-US" u="sng" dirty="0" smtClean="0"/>
              <a:t>_______</a:t>
            </a:r>
            <a:endParaRPr lang="en-US" u="sng" dirty="0"/>
          </a:p>
        </p:txBody>
      </p:sp>
      <p:pic>
        <p:nvPicPr>
          <p:cNvPr id="31746" name="Picture 2" descr="Image result for david bethlehem"/>
          <p:cNvPicPr>
            <a:picLocks noChangeAspect="1" noChangeArrowheads="1"/>
          </p:cNvPicPr>
          <p:nvPr/>
        </p:nvPicPr>
        <p:blipFill>
          <a:blip r:embed="rId3"/>
          <a:srcRect r="4286" b="4640"/>
          <a:stretch>
            <a:fillRect/>
          </a:stretch>
        </p:blipFill>
        <p:spPr bwMode="auto">
          <a:xfrm>
            <a:off x="228600" y="228600"/>
            <a:ext cx="5105400" cy="6264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6553200"/>
          </a:xfrm>
        </p:spPr>
        <p:txBody>
          <a:bodyPr/>
          <a:lstStyle/>
          <a:p>
            <a:r>
              <a:rPr lang="en-US" dirty="0" smtClean="0"/>
              <a:t>The Messiah will come from the seed of </a:t>
            </a:r>
            <a:r>
              <a:rPr lang="en-US" u="sng" dirty="0" smtClean="0"/>
              <a:t>David.</a:t>
            </a:r>
            <a:endParaRPr lang="en-US" u="sng" dirty="0"/>
          </a:p>
        </p:txBody>
      </p:sp>
      <p:pic>
        <p:nvPicPr>
          <p:cNvPr id="31746" name="Picture 2" descr="Image result for david bethleh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473"/>
            <a:ext cx="5334000" cy="6568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Messiah will be born of a </a:t>
            </a:r>
            <a:r>
              <a:rPr lang="en-US" u="sng" dirty="0" smtClean="0"/>
              <a:t>______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794" name="AutoShape 2" descr="Image result for mary mother of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Image result for mary mother of je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7239000" cy="503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Messiah will be born of a </a:t>
            </a:r>
            <a:r>
              <a:rPr lang="en-US" u="sng" dirty="0" smtClean="0"/>
              <a:t>virgin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794" name="AutoShape 2" descr="Image result for mary mother of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Image result for mary mother of jes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7239000" cy="503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jesus with people"/>
          <p:cNvPicPr>
            <a:picLocks noChangeAspect="1" noChangeArrowheads="1"/>
          </p:cNvPicPr>
          <p:nvPr/>
        </p:nvPicPr>
        <p:blipFill>
          <a:blip r:embed="rId3"/>
          <a:srcRect l="3382" t="107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48200"/>
            <a:ext cx="8229600" cy="20574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The Messiah will be </a:t>
            </a:r>
            <a:r>
              <a:rPr lang="en-US" sz="4800" b="1" dirty="0" err="1" smtClean="0">
                <a:solidFill>
                  <a:schemeClr val="bg1"/>
                </a:solidFill>
              </a:rPr>
              <a:t>ImmanueI</a:t>
            </a:r>
            <a:r>
              <a:rPr lang="en-US" sz="4800" b="1" dirty="0" smtClean="0">
                <a:solidFill>
                  <a:schemeClr val="bg1"/>
                </a:solidFill>
              </a:rPr>
              <a:t>,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“God with us”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0"/>
            <a:ext cx="91440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“She will give birth to a Son, and you are to give him the name Jesus, because he will save his people from their sins.”</a:t>
            </a:r>
            <a:endParaRPr lang="en-US" dirty="0"/>
          </a:p>
        </p:txBody>
      </p:sp>
      <p:pic>
        <p:nvPicPr>
          <p:cNvPr id="37890" name="Picture 2" descr="Image result for jesus christ on the cross"/>
          <p:cNvPicPr>
            <a:picLocks noChangeAspect="1" noChangeArrowheads="1"/>
          </p:cNvPicPr>
          <p:nvPr/>
        </p:nvPicPr>
        <p:blipFill>
          <a:blip r:embed="rId3"/>
          <a:srcRect t="7128" r="1020" b="8604"/>
          <a:stretch>
            <a:fillRect/>
          </a:stretch>
        </p:blipFill>
        <p:spPr bwMode="auto">
          <a:xfrm>
            <a:off x="762000" y="228600"/>
            <a:ext cx="752578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braham outside his tent"/>
          <p:cNvPicPr>
            <a:picLocks noChangeAspect="1" noChangeArrowheads="1"/>
          </p:cNvPicPr>
          <p:nvPr/>
        </p:nvPicPr>
        <p:blipFill>
          <a:blip r:embed="rId3"/>
          <a:srcRect r="78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2590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“If you belong to Christ, then you are Abraham’s seed, and heirs according to the promise.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adam and eve drawing"/>
          <p:cNvPicPr>
            <a:picLocks noChangeAspect="1" noChangeArrowheads="1"/>
          </p:cNvPicPr>
          <p:nvPr/>
        </p:nvPicPr>
        <p:blipFill>
          <a:blip r:embed="rId3"/>
          <a:srcRect t="14227" r="2666" b="10260"/>
          <a:stretch>
            <a:fillRect/>
          </a:stretch>
        </p:blipFill>
        <p:spPr bwMode="auto">
          <a:xfrm>
            <a:off x="1600200" y="0"/>
            <a:ext cx="55626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Messiah will come from the seed of the 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dam and eve drawing"/>
          <p:cNvPicPr>
            <a:picLocks noChangeAspect="1" noChangeArrowheads="1"/>
          </p:cNvPicPr>
          <p:nvPr/>
        </p:nvPicPr>
        <p:blipFill>
          <a:blip r:embed="rId3"/>
          <a:srcRect t="14227" r="2666" b="10260"/>
          <a:stretch>
            <a:fillRect/>
          </a:stretch>
        </p:blipFill>
        <p:spPr bwMode="auto">
          <a:xfrm>
            <a:off x="1600200" y="0"/>
            <a:ext cx="5562600" cy="52578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Messiah will come from the seed of the </a:t>
            </a:r>
            <a:r>
              <a:rPr kumimoji="0" lang="en-US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woman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will put enmity between you and the Woman </a:t>
            </a:r>
            <a:endParaRPr lang="en-US" dirty="0"/>
          </a:p>
        </p:txBody>
      </p:sp>
      <p:pic>
        <p:nvPicPr>
          <p:cNvPr id="21506" name="Picture 2" descr="Image result for adam and eve drawing"/>
          <p:cNvPicPr>
            <a:picLocks noChangeAspect="1" noChangeArrowheads="1"/>
          </p:cNvPicPr>
          <p:nvPr/>
        </p:nvPicPr>
        <p:blipFill>
          <a:blip r:embed="rId3"/>
          <a:srcRect l="870" t="6899" r="814" b="11458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braham outside his tent"/>
          <p:cNvPicPr>
            <a:picLocks noChangeAspect="1" noChangeArrowheads="1"/>
          </p:cNvPicPr>
          <p:nvPr/>
        </p:nvPicPr>
        <p:blipFill>
          <a:blip r:embed="rId3"/>
          <a:srcRect r="78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13238"/>
            <a:ext cx="8229600" cy="2544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Messiah will come from the seed of </a:t>
            </a:r>
            <a:r>
              <a:rPr lang="en-US" b="1" u="sng" dirty="0" smtClean="0">
                <a:solidFill>
                  <a:schemeClr val="bg1"/>
                </a:solidFill>
              </a:rPr>
              <a:t>___________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braham outside his tent"/>
          <p:cNvPicPr>
            <a:picLocks noChangeAspect="1" noChangeArrowheads="1"/>
          </p:cNvPicPr>
          <p:nvPr/>
        </p:nvPicPr>
        <p:blipFill>
          <a:blip r:embed="rId3"/>
          <a:srcRect r="78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313238"/>
            <a:ext cx="8229600" cy="2544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Messiah will come from the seed of </a:t>
            </a:r>
            <a:r>
              <a:rPr lang="en-US" b="1" u="sng" dirty="0" smtClean="0">
                <a:solidFill>
                  <a:schemeClr val="bg1"/>
                </a:solidFill>
              </a:rPr>
              <a:t>Abraham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tribe of judah people"/>
          <p:cNvPicPr>
            <a:picLocks noChangeAspect="1" noChangeArrowheads="1"/>
          </p:cNvPicPr>
          <p:nvPr/>
        </p:nvPicPr>
        <p:blipFill>
          <a:blip r:embed="rId3"/>
          <a:srcRect r="3030" b="40741"/>
          <a:stretch>
            <a:fillRect/>
          </a:stretch>
        </p:blipFill>
        <p:spPr bwMode="auto">
          <a:xfrm>
            <a:off x="152400" y="0"/>
            <a:ext cx="8696960" cy="46590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9530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Messiah will come form the tribe of </a:t>
            </a:r>
            <a:r>
              <a:rPr lang="en-US" u="sng" dirty="0" smtClean="0"/>
              <a:t>_________.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tribe of judah people"/>
          <p:cNvPicPr>
            <a:picLocks noChangeAspect="1" noChangeArrowheads="1"/>
          </p:cNvPicPr>
          <p:nvPr/>
        </p:nvPicPr>
        <p:blipFill>
          <a:blip r:embed="rId3"/>
          <a:srcRect r="3030" b="40741"/>
          <a:stretch>
            <a:fillRect/>
          </a:stretch>
        </p:blipFill>
        <p:spPr bwMode="auto">
          <a:xfrm>
            <a:off x="152400" y="0"/>
            <a:ext cx="8696960" cy="46590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9530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Messiah will come form the tribe of </a:t>
            </a:r>
            <a:r>
              <a:rPr lang="en-US" u="sng" dirty="0" smtClean="0"/>
              <a:t>Judah.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188</Words>
  <Application>Microsoft Office PowerPoint</Application>
  <PresentationFormat>On-screen Show (4:3)</PresentationFormat>
  <Paragraphs>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The Gift of Christmas! God’s Family</vt:lpstr>
      <vt:lpstr>“If you belong to Christ, then you are Abraham’s seed, and heirs according to the promise.  </vt:lpstr>
      <vt:lpstr>The Messiah will come from the seed of the ________.</vt:lpstr>
      <vt:lpstr>Slide 4</vt:lpstr>
      <vt:lpstr>I will put enmity between you and the Woman </vt:lpstr>
      <vt:lpstr>The Messiah will come from the seed of ___________. </vt:lpstr>
      <vt:lpstr>The Messiah will come from the seed of Abraham. </vt:lpstr>
      <vt:lpstr>The Messiah will come form the tribe of _________.</vt:lpstr>
      <vt:lpstr>The Messiah will come form the tribe of Judah.</vt:lpstr>
      <vt:lpstr>The Messiah will come from the  _______ ____ ____________</vt:lpstr>
      <vt:lpstr>The Messiah will come from the  Town of Bethlehem.</vt:lpstr>
      <vt:lpstr>The Messiah will come from the seed of _______</vt:lpstr>
      <vt:lpstr>The Messiah will come from the seed of David.</vt:lpstr>
      <vt:lpstr>The Messiah will be born of a ______.</vt:lpstr>
      <vt:lpstr>The Messiah will be born of a virgin.</vt:lpstr>
      <vt:lpstr>The Messiah will be ImmanueI, “God with us”</vt:lpstr>
      <vt:lpstr>“She will give birth to a Son, and you are to give him the name Jesus, because he will save his people from their sins.”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Gift of Christmas! The Gift of God’s Family</dc:title>
  <dc:creator>Jan</dc:creator>
  <cp:lastModifiedBy>Jan</cp:lastModifiedBy>
  <cp:revision>7</cp:revision>
  <dcterms:created xsi:type="dcterms:W3CDTF">2016-12-01T23:21:41Z</dcterms:created>
  <dcterms:modified xsi:type="dcterms:W3CDTF">2016-12-02T00:26:07Z</dcterms:modified>
</cp:coreProperties>
</file>