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9" r:id="rId2"/>
    <p:sldId id="260" r:id="rId3"/>
    <p:sldId id="275" r:id="rId4"/>
    <p:sldId id="261" r:id="rId5"/>
    <p:sldId id="276" r:id="rId6"/>
    <p:sldId id="262" r:id="rId7"/>
    <p:sldId id="263" r:id="rId8"/>
    <p:sldId id="264" r:id="rId9"/>
    <p:sldId id="265" r:id="rId10"/>
    <p:sldId id="277" r:id="rId11"/>
    <p:sldId id="266" r:id="rId12"/>
    <p:sldId id="267" r:id="rId13"/>
    <p:sldId id="278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2958" autoAdjust="0"/>
  </p:normalViewPr>
  <p:slideViewPr>
    <p:cSldViewPr>
      <p:cViewPr varScale="1">
        <p:scale>
          <a:sx n="99" d="100"/>
          <a:sy n="99" d="100"/>
        </p:scale>
        <p:origin x="-64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2F9EB7-70FF-49F8-991B-9FF42F1D3227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C1EC51-2884-4E80-9C20-99B418223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3677A1-0891-4C49-8240-8F172D378C2A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4C6C0C4-09A8-45AA-99EE-C4AA2F033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C0401-2776-43E9-8D12-865D21D1B961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Image result for good and faithful servant"/>
          <p:cNvPicPr>
            <a:picLocks noChangeAspect="1" noChangeArrowheads="1"/>
          </p:cNvPicPr>
          <p:nvPr/>
        </p:nvPicPr>
        <p:blipFill>
          <a:blip r:embed="rId3"/>
          <a:srcRect t="21667"/>
          <a:stretch>
            <a:fillRect/>
          </a:stretch>
        </p:blipFill>
        <p:spPr bwMode="auto">
          <a:xfrm>
            <a:off x="304800" y="1657350"/>
            <a:ext cx="8610600" cy="3371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476250"/>
            <a:ext cx="9144000" cy="48768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800" dirty="0" smtClean="0"/>
              <a:t>“Well Done My Good </a:t>
            </a:r>
            <a:br>
              <a:rPr lang="en-US" sz="4800" dirty="0" smtClean="0"/>
            </a:br>
            <a:r>
              <a:rPr lang="en-US" sz="4800" dirty="0" smtClean="0"/>
              <a:t>And Faithful Servant”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1John 2:15 &amp; 3John 1:2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4578" name="AutoShape 2" descr="https://findyourmiddlegrounddotcom.files.wordpress.com/2014/12/girl-hay-sky-sunset-favim-com-429326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basket of figs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basket of figs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00050"/>
            <a:ext cx="9144000" cy="3867150"/>
          </a:xfrm>
        </p:spPr>
        <p:txBody>
          <a:bodyPr anchor="t"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2.  It produces guilt. </a:t>
            </a:r>
            <a:br>
              <a:rPr lang="en-US" b="1" dirty="0" smtClean="0"/>
            </a:br>
            <a:r>
              <a:rPr lang="en-US" b="1" dirty="0" smtClean="0"/>
              <a:t>(Luke 6:38, 11:9-13)</a:t>
            </a:r>
            <a:endParaRPr lang="en-US" dirty="0"/>
          </a:p>
        </p:txBody>
      </p:sp>
      <p:pic>
        <p:nvPicPr>
          <p:cNvPr id="23556" name="Picture 4" descr="Image result for powerpoint background stress"/>
          <p:cNvPicPr>
            <a:picLocks noChangeAspect="1" noChangeArrowheads="1"/>
          </p:cNvPicPr>
          <p:nvPr/>
        </p:nvPicPr>
        <p:blipFill>
          <a:blip r:embed="rId3"/>
          <a:srcRect l="41026" t="2667" r="3590" b="9075"/>
          <a:stretch>
            <a:fillRect/>
          </a:stretch>
        </p:blipFill>
        <p:spPr bwMode="auto">
          <a:xfrm>
            <a:off x="3048000" y="1594055"/>
            <a:ext cx="3048000" cy="3549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result for problem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0055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>
                <a:solidFill>
                  <a:schemeClr val="bg1"/>
                </a:solidFill>
              </a:rPr>
              <a:t>   </a:t>
            </a:r>
            <a:r>
              <a:rPr lang="en-US" sz="7300" b="1" dirty="0" smtClean="0">
                <a:solidFill>
                  <a:schemeClr val="bg1"/>
                </a:solidFill>
              </a:rPr>
              <a:t>The Problems with</a:t>
            </a:r>
            <a:br>
              <a:rPr lang="en-US" sz="7300" b="1" dirty="0" smtClean="0">
                <a:solidFill>
                  <a:schemeClr val="bg1"/>
                </a:solidFill>
              </a:rPr>
            </a:br>
            <a:r>
              <a:rPr lang="en-US" sz="7300" b="1" dirty="0" smtClean="0">
                <a:solidFill>
                  <a:schemeClr val="bg1"/>
                </a:solidFill>
              </a:rPr>
              <a:t> </a:t>
            </a:r>
            <a:r>
              <a:rPr lang="en-US" sz="7300" b="1" dirty="0" smtClean="0">
                <a:solidFill>
                  <a:schemeClr val="bg1"/>
                </a:solidFill>
              </a:rPr>
              <a:t>                    Poverty:</a:t>
            </a:r>
            <a:r>
              <a:rPr lang="en-US" sz="7300" b="1" dirty="0" smtClean="0">
                <a:solidFill>
                  <a:schemeClr val="bg1"/>
                </a:solidFill>
              </a:rPr>
              <a:t>            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 anchor="t">
            <a:normAutofit/>
          </a:bodyPr>
          <a:lstStyle/>
          <a:p>
            <a:pPr algn="l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1.  Wealth presumes  a sense of     </a:t>
            </a:r>
            <a:br>
              <a:rPr lang="en-US" b="1" dirty="0" smtClean="0"/>
            </a:br>
            <a:r>
              <a:rPr lang="en-US" b="1" dirty="0" smtClean="0"/>
              <a:t>     dishonesty.  (Jeremiah 12:1)</a:t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9460" name="Picture 4" descr="Image result for dishones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114550"/>
            <a:ext cx="4257675" cy="2826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481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 P</a:t>
            </a:r>
            <a:r>
              <a:rPr lang="en-US" b="1" dirty="0" smtClean="0"/>
              <a:t>overty is the measuring stick </a:t>
            </a:r>
            <a:br>
              <a:rPr lang="en-US" b="1" dirty="0" smtClean="0"/>
            </a:br>
            <a:r>
              <a:rPr lang="en-US" b="1" dirty="0" smtClean="0"/>
              <a:t>     of spirituality. </a:t>
            </a:r>
            <a:br>
              <a:rPr lang="en-US" b="1" dirty="0" smtClean="0"/>
            </a:br>
            <a:r>
              <a:rPr lang="en-US" b="1" dirty="0" smtClean="0"/>
              <a:t>     (Hosea 6:6 &amp; Matthew 9:13)</a:t>
            </a:r>
            <a:endParaRPr lang="en-US" dirty="0"/>
          </a:p>
        </p:txBody>
      </p:sp>
      <p:pic>
        <p:nvPicPr>
          <p:cNvPr id="17410" name="Picture 2" descr="Image result for measuring stick"/>
          <p:cNvPicPr>
            <a:picLocks noChangeAspect="1" noChangeArrowheads="1"/>
          </p:cNvPicPr>
          <p:nvPr/>
        </p:nvPicPr>
        <p:blipFill>
          <a:blip r:embed="rId3"/>
          <a:srcRect t="18735" b="25059"/>
          <a:stretch>
            <a:fillRect/>
          </a:stretch>
        </p:blipFill>
        <p:spPr bwMode="auto">
          <a:xfrm>
            <a:off x="1295400" y="2876550"/>
            <a:ext cx="64008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67150"/>
          </a:xfrm>
        </p:spPr>
        <p:txBody>
          <a:bodyPr anchor="t"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Prosperity Theology  says: </a:t>
            </a:r>
            <a:br>
              <a:rPr lang="en-US" b="1" dirty="0" smtClean="0"/>
            </a:br>
            <a:r>
              <a:rPr lang="en-US" b="1" dirty="0" smtClean="0"/>
              <a:t>Be a channel of </a:t>
            </a:r>
            <a:r>
              <a:rPr lang="en-US" b="1" u="sng" dirty="0" smtClean="0"/>
              <a:t>God’s</a:t>
            </a:r>
            <a:r>
              <a:rPr lang="en-US" b="1" dirty="0" smtClean="0"/>
              <a:t> </a:t>
            </a:r>
            <a:r>
              <a:rPr lang="en-US" u="sng" dirty="0" smtClean="0"/>
              <a:t>blessing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5361" name="Picture 1" descr="Image result for acts of kindness"/>
          <p:cNvPicPr>
            <a:picLocks noChangeAspect="1" noChangeArrowheads="1"/>
          </p:cNvPicPr>
          <p:nvPr/>
        </p:nvPicPr>
        <p:blipFill>
          <a:blip r:embed="rId3">
            <a:lum bright="-12000"/>
          </a:blip>
          <a:srcRect/>
          <a:stretch>
            <a:fillRect/>
          </a:stretch>
        </p:blipFill>
        <p:spPr bwMode="auto">
          <a:xfrm>
            <a:off x="1981200" y="2190750"/>
            <a:ext cx="5181600" cy="2672819"/>
          </a:xfrm>
          <a:prstGeom prst="rect">
            <a:avLst/>
          </a:prstGeom>
          <a:noFill/>
          <a:ln w="19050" algn="in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790950"/>
          </a:xfrm>
        </p:spPr>
        <p:txBody>
          <a:bodyPr anchor="t"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Poverty Theology says: </a:t>
            </a:r>
            <a:br>
              <a:rPr lang="en-US" b="1" dirty="0" smtClean="0"/>
            </a:br>
            <a:r>
              <a:rPr lang="en-US" b="1" dirty="0" smtClean="0"/>
              <a:t>“Care for the </a:t>
            </a:r>
            <a:r>
              <a:rPr lang="en-US" b="1" u="sng" dirty="0" smtClean="0"/>
              <a:t>poor</a:t>
            </a:r>
            <a:r>
              <a:rPr lang="en-US" b="1" dirty="0" smtClean="0"/>
              <a:t>.”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lum bright="6000" contrast="18000"/>
          </a:blip>
          <a:srcRect/>
          <a:stretch>
            <a:fillRect/>
          </a:stretch>
        </p:blipFill>
        <p:spPr bwMode="auto">
          <a:xfrm>
            <a:off x="2209800" y="2190750"/>
            <a:ext cx="4481512" cy="27130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562600" cy="4476750"/>
          </a:xfrm>
        </p:spPr>
        <p:txBody>
          <a:bodyPr anchor="t"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Some People believe in a theology of </a:t>
            </a:r>
            <a:r>
              <a:rPr lang="en-US" b="1" u="sng" dirty="0" smtClean="0"/>
              <a:t>joy</a:t>
            </a:r>
            <a:r>
              <a:rPr lang="en-US" b="1" dirty="0" smtClean="0"/>
              <a:t>.</a:t>
            </a:r>
            <a:r>
              <a:rPr lang="en-US" b="1" u="sng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42" name="Picture 2" descr="Image result for joy"/>
          <p:cNvPicPr>
            <a:picLocks noChangeAspect="1" noChangeArrowheads="1"/>
          </p:cNvPicPr>
          <p:nvPr/>
        </p:nvPicPr>
        <p:blipFill>
          <a:blip r:embed="rId3"/>
          <a:srcRect l="33143" t="10707" r="18857" b="12634"/>
          <a:stretch>
            <a:fillRect/>
          </a:stretch>
        </p:blipFill>
        <p:spPr bwMode="auto">
          <a:xfrm>
            <a:off x="5562600" y="895350"/>
            <a:ext cx="3200400" cy="3409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C:\Users\Jan\Desktop\Documents\f051ec1339b4df9c2228c4a0e2db5099.jpg"/>
          <p:cNvPicPr>
            <a:picLocks noChangeAspect="1" noChangeArrowheads="1"/>
          </p:cNvPicPr>
          <p:nvPr/>
        </p:nvPicPr>
        <p:blipFill>
          <a:blip r:embed="rId3"/>
          <a:srcRect b="8712"/>
          <a:stretch>
            <a:fillRect/>
          </a:stretch>
        </p:blipFill>
        <p:spPr bwMode="auto">
          <a:xfrm>
            <a:off x="2438400" y="1504950"/>
            <a:ext cx="3733800" cy="337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29150"/>
          </a:xfrm>
        </p:spPr>
        <p:txBody>
          <a:bodyPr anchor="t"/>
          <a:lstStyle/>
          <a:p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Cheerful givers believe: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194" name="AutoShape 2" descr="Image result for give with a cheerful he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Image result for give with a cheerful he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 descr="Image result for give with a cheerful he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81550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1) P</a:t>
            </a:r>
            <a:r>
              <a:rPr lang="en-US" sz="4900" b="1" dirty="0" smtClean="0"/>
              <a:t>ossessions are a </a:t>
            </a:r>
            <a:r>
              <a:rPr lang="en-US" sz="4900" b="1" u="sng" dirty="0" smtClean="0"/>
              <a:t>trust</a:t>
            </a:r>
            <a:r>
              <a:rPr lang="en-US" sz="4900" b="1" dirty="0" smtClean="0"/>
              <a:t> </a:t>
            </a:r>
            <a:br>
              <a:rPr lang="en-US" sz="4900" b="1" dirty="0" smtClean="0"/>
            </a:br>
            <a:r>
              <a:rPr lang="en-US" sz="4900" b="1" dirty="0" smtClean="0"/>
              <a:t>from  God.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148" name="Picture 4" descr="Image result for my possessions"/>
          <p:cNvPicPr>
            <a:picLocks noChangeAspect="1" noChangeArrowheads="1"/>
          </p:cNvPicPr>
          <p:nvPr/>
        </p:nvPicPr>
        <p:blipFill>
          <a:blip r:embed="rId3"/>
          <a:srcRect l="5455" t="11825" r="10909" b="3418"/>
          <a:stretch>
            <a:fillRect/>
          </a:stretch>
        </p:blipFill>
        <p:spPr bwMode="auto">
          <a:xfrm>
            <a:off x="2590800" y="1962150"/>
            <a:ext cx="4343400" cy="2927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my possessions"/>
          <p:cNvPicPr>
            <a:picLocks noChangeAspect="1" noChangeArrowheads="1"/>
          </p:cNvPicPr>
          <p:nvPr/>
        </p:nvPicPr>
        <p:blipFill>
          <a:blip r:embed="rId3"/>
          <a:srcRect t="6036"/>
          <a:stretch>
            <a:fillRect/>
          </a:stretch>
        </p:blipFill>
        <p:spPr bwMode="auto">
          <a:xfrm>
            <a:off x="2438400" y="2114550"/>
            <a:ext cx="4191000" cy="28765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005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2) </a:t>
            </a:r>
            <a:r>
              <a:rPr lang="en-US" b="1" dirty="0" smtClean="0"/>
              <a:t>Possessions are given in </a:t>
            </a:r>
            <a:r>
              <a:rPr lang="en-US" b="1" u="sng" dirty="0" smtClean="0"/>
              <a:t>varying</a:t>
            </a:r>
            <a:r>
              <a:rPr lang="en-US" b="1" dirty="0" smtClean="0"/>
              <a:t> proportions.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age result for bible"/>
          <p:cNvPicPr>
            <a:picLocks noChangeAspect="1" noChangeArrowheads="1"/>
          </p:cNvPicPr>
          <p:nvPr/>
        </p:nvPicPr>
        <p:blipFill>
          <a:blip r:embed="rId3"/>
          <a:srcRect l="29333" t="27219"/>
          <a:stretch>
            <a:fillRect/>
          </a:stretch>
        </p:blipFill>
        <p:spPr bwMode="auto">
          <a:xfrm>
            <a:off x="5105400" y="2800350"/>
            <a:ext cx="4038600" cy="234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101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 not love the world </a:t>
            </a:r>
            <a:br>
              <a:rPr lang="en-US" dirty="0" smtClean="0"/>
            </a:br>
            <a:r>
              <a:rPr lang="en-US" dirty="0" smtClean="0"/>
              <a:t>or anything in the world. 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71950"/>
          </a:xfrm>
        </p:spPr>
        <p:txBody>
          <a:bodyPr anchor="t"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3)  God’s interested in what we are doing with what we </a:t>
            </a:r>
            <a:r>
              <a:rPr lang="en-US" b="1" u="sng" dirty="0" smtClean="0"/>
              <a:t>have.</a:t>
            </a:r>
            <a:endParaRPr lang="en-US" dirty="0"/>
          </a:p>
        </p:txBody>
      </p:sp>
      <p:pic>
        <p:nvPicPr>
          <p:cNvPr id="2049" name="Picture 1" descr="Image result for acts of kindness"/>
          <p:cNvPicPr>
            <a:picLocks noChangeAspect="1" noChangeArrowheads="1"/>
          </p:cNvPicPr>
          <p:nvPr/>
        </p:nvPicPr>
        <p:blipFill>
          <a:blip r:embed="rId3"/>
          <a:srcRect t="10529"/>
          <a:stretch>
            <a:fillRect/>
          </a:stretch>
        </p:blipFill>
        <p:spPr bwMode="auto">
          <a:xfrm>
            <a:off x="2209800" y="2343150"/>
            <a:ext cx="4648200" cy="250954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bible"/>
          <p:cNvPicPr>
            <a:picLocks noChangeAspect="1" noChangeArrowheads="1"/>
          </p:cNvPicPr>
          <p:nvPr/>
        </p:nvPicPr>
        <p:blipFill>
          <a:blip r:embed="rId3"/>
          <a:srcRect l="29333" t="27219"/>
          <a:stretch>
            <a:fillRect/>
          </a:stretch>
        </p:blipFill>
        <p:spPr bwMode="auto">
          <a:xfrm>
            <a:off x="5105400" y="2800350"/>
            <a:ext cx="4038600" cy="234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38671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If anyone loves the world, </a:t>
            </a:r>
            <a:br>
              <a:rPr lang="en-US" dirty="0" smtClean="0"/>
            </a:br>
            <a:r>
              <a:rPr lang="en-US" dirty="0" smtClean="0"/>
              <a:t>the love of the Father </a:t>
            </a:r>
            <a:br>
              <a:rPr lang="en-US" dirty="0" smtClean="0"/>
            </a:br>
            <a:r>
              <a:rPr lang="en-US" dirty="0" smtClean="0"/>
              <a:t>is not in him.”</a:t>
            </a:r>
            <a:br>
              <a:rPr lang="en-US" dirty="0" smtClean="0"/>
            </a:br>
            <a:r>
              <a:rPr lang="en-US" dirty="0" smtClean="0"/>
              <a:t>1 John 2:15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bible"/>
          <p:cNvPicPr>
            <a:picLocks noChangeAspect="1" noChangeArrowheads="1"/>
          </p:cNvPicPr>
          <p:nvPr/>
        </p:nvPicPr>
        <p:blipFill>
          <a:blip r:embed="rId3"/>
          <a:srcRect l="29333" t="27219"/>
          <a:stretch>
            <a:fillRect/>
          </a:stretch>
        </p:blipFill>
        <p:spPr bwMode="auto">
          <a:xfrm>
            <a:off x="5105400" y="2800350"/>
            <a:ext cx="4038600" cy="234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577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“Dear friend, </a:t>
            </a:r>
            <a:br>
              <a:rPr lang="en-US" dirty="0" smtClean="0"/>
            </a:br>
            <a:r>
              <a:rPr lang="en-US" dirty="0" smtClean="0"/>
              <a:t>I pray that you may enjoy </a:t>
            </a:r>
            <a:br>
              <a:rPr lang="en-US" dirty="0" smtClean="0"/>
            </a:br>
            <a:r>
              <a:rPr lang="en-US" dirty="0" smtClean="0"/>
              <a:t>good health and that </a:t>
            </a:r>
            <a:br>
              <a:rPr lang="en-US" dirty="0" smtClean="0"/>
            </a:br>
            <a:r>
              <a:rPr lang="en-US" dirty="0" smtClean="0"/>
              <a:t>all may go well with you,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bible"/>
          <p:cNvPicPr>
            <a:picLocks noChangeAspect="1" noChangeArrowheads="1"/>
          </p:cNvPicPr>
          <p:nvPr/>
        </p:nvPicPr>
        <p:blipFill>
          <a:blip r:embed="rId3"/>
          <a:srcRect l="29333" t="27219"/>
          <a:stretch>
            <a:fillRect/>
          </a:stretch>
        </p:blipFill>
        <p:spPr bwMode="auto">
          <a:xfrm>
            <a:off x="5105400" y="2800350"/>
            <a:ext cx="4038600" cy="234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957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Even as your soul </a:t>
            </a:r>
            <a:br>
              <a:rPr lang="en-US" dirty="0" smtClean="0"/>
            </a:br>
            <a:r>
              <a:rPr lang="en-US" dirty="0" smtClean="0"/>
              <a:t>is getting along well.”</a:t>
            </a:r>
            <a:br>
              <a:rPr lang="en-US" dirty="0" smtClean="0"/>
            </a:br>
            <a:r>
              <a:rPr lang="en-US" dirty="0" smtClean="0"/>
              <a:t>3 John 1:2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76750"/>
          </a:xfrm>
        </p:spPr>
        <p:txBody>
          <a:bodyPr anchor="t"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Some people believe in a theology of </a:t>
            </a:r>
            <a:r>
              <a:rPr lang="en-US" b="1" u="sng" dirty="0" smtClean="0"/>
              <a:t>prosperity</a:t>
            </a:r>
            <a:r>
              <a:rPr lang="en-US" b="1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1746" name="AutoShape 2" descr="Image result for a mansion hou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47" name="Picture 3" descr="C:\Users\Jan\Desktop\Documents\7dfb60c325fdd25a34055e83f3880bd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190750"/>
            <a:ext cx="4424362" cy="278505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24350"/>
          </a:xfrm>
        </p:spPr>
        <p:txBody>
          <a:bodyPr anchor="t"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Some people believe in a theology of </a:t>
            </a:r>
            <a:r>
              <a:rPr lang="en-US" b="1" u="sng" dirty="0" smtClean="0"/>
              <a:t>poverty</a:t>
            </a:r>
            <a:r>
              <a:rPr lang="en-US" b="1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29698" name="AutoShape 2" descr="Image result for a poor hou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699" name="Picture 3" descr="C:\Users\Jan\Desktop\Documents\035539d653bc6693c4514583de1c9a6c.jpg"/>
          <p:cNvPicPr>
            <a:picLocks noChangeAspect="1" noChangeArrowheads="1"/>
          </p:cNvPicPr>
          <p:nvPr/>
        </p:nvPicPr>
        <p:blipFill>
          <a:blip r:embed="rId3" cstate="print"/>
          <a:srcRect t="2981" b="11309"/>
          <a:stretch>
            <a:fillRect/>
          </a:stretch>
        </p:blipFill>
        <p:spPr bwMode="auto">
          <a:xfrm>
            <a:off x="2286000" y="2190750"/>
            <a:ext cx="4266342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9" name="Picture 11" descr="Image result for problem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00550"/>
          </a:xfrm>
        </p:spPr>
        <p:txBody>
          <a:bodyPr anchor="t">
            <a:normAutofit fontScale="90000"/>
          </a:bodyPr>
          <a:lstStyle/>
          <a:p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6700" b="1" dirty="0" smtClean="0">
                <a:solidFill>
                  <a:srgbClr val="002060"/>
                </a:solidFill>
              </a:rPr>
              <a:t>The </a:t>
            </a:r>
            <a:r>
              <a:rPr lang="en-US" sz="6700" b="1" dirty="0" smtClean="0">
                <a:solidFill>
                  <a:srgbClr val="002060"/>
                </a:solidFill>
              </a:rPr>
              <a:t>Problems  </a:t>
            </a:r>
            <a:br>
              <a:rPr lang="en-US" sz="6700" b="1" dirty="0" smtClean="0">
                <a:solidFill>
                  <a:srgbClr val="002060"/>
                </a:solidFill>
              </a:rPr>
            </a:br>
            <a:r>
              <a:rPr lang="en-US" sz="6700" b="1" dirty="0" smtClean="0">
                <a:solidFill>
                  <a:srgbClr val="002060"/>
                </a:solidFill>
              </a:rPr>
              <a:t>with prosperity: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/>
          <a:srcRect l="56479" t="55403" r="26945" b="24652"/>
          <a:stretch>
            <a:fillRect/>
          </a:stretch>
        </p:blipFill>
        <p:spPr bwMode="auto">
          <a:xfrm>
            <a:off x="104698800" y="109042200"/>
            <a:ext cx="4229100" cy="21717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7656" name="AutoShape 8" descr="Image result for powerpoint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 descr="Image result for powerpoint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933950"/>
          </a:xfrm>
        </p:spPr>
        <p:txBody>
          <a:bodyPr anchor="t"/>
          <a:lstStyle/>
          <a:p>
            <a:r>
              <a:rPr lang="en-US" b="1" dirty="0" smtClean="0"/>
              <a:t>  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1</a:t>
            </a:r>
            <a:r>
              <a:rPr lang="en-US" b="1" dirty="0" smtClean="0"/>
              <a:t>.  It is a sign of God’s approval.</a:t>
            </a:r>
            <a:br>
              <a:rPr lang="en-US" b="1" dirty="0" smtClean="0"/>
            </a:br>
            <a:r>
              <a:rPr lang="en-US" b="1" dirty="0" smtClean="0"/>
              <a:t>     (Psalm 5:12)  </a:t>
            </a:r>
            <a:br>
              <a:rPr lang="en-US" b="1" dirty="0" smtClean="0"/>
            </a:br>
            <a:r>
              <a:rPr lang="en-US" b="1" dirty="0" smtClean="0"/>
              <a:t>     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5604" name="AutoShape 4" descr="Image result for powerpoint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ermon">
      <a:majorFont>
        <a:latin typeface="Aharoni"/>
        <a:ea typeface=""/>
        <a:cs typeface=""/>
      </a:majorFont>
      <a:minorFont>
        <a:latin typeface="Aharon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21</Words>
  <Application>Microsoft Office PowerPoint</Application>
  <PresentationFormat>On-screen Show (16:9)</PresentationFormat>
  <Paragraphs>40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“Well Done My Good  And Faithful Servant” 1John 2:15 &amp; 3John 1:2 </vt:lpstr>
      <vt:lpstr> So not love the world  or anything in the world.   </vt:lpstr>
      <vt:lpstr> If anyone loves the world,  the love of the Father  is not in him.” 1 John 2:15</vt:lpstr>
      <vt:lpstr> “Dear friend,  I pray that you may enjoy  good health and that  all may go well with you, </vt:lpstr>
      <vt:lpstr> Even as your soul  is getting along well.” 3 John 1:2</vt:lpstr>
      <vt:lpstr> Some people believe in a theology of prosperity.    </vt:lpstr>
      <vt:lpstr> Some people believe in a theology of poverty.   </vt:lpstr>
      <vt:lpstr>  The Problems   with prosperity:      </vt:lpstr>
      <vt:lpstr>    1.  It is a sign of God’s approval.      (Psalm 5:12)           </vt:lpstr>
      <vt:lpstr> 2.  It produces guilt.  (Luke 6:38, 11:9-13)</vt:lpstr>
      <vt:lpstr>    The Problems with                      Poverty:                         </vt:lpstr>
      <vt:lpstr> 1.  Wealth presumes  a sense of           dishonesty.  (Jeremiah 12:1)  </vt:lpstr>
      <vt:lpstr> 2.  Poverty is the measuring stick       of spirituality.       (Hosea 6:6 &amp; Matthew 9:13)</vt:lpstr>
      <vt:lpstr> Prosperity Theology  says:  Be a channel of God’s blessing.   </vt:lpstr>
      <vt:lpstr> Poverty Theology says:  “Care for the poor.”   </vt:lpstr>
      <vt:lpstr> Some People believe in a theology of joy.     </vt:lpstr>
      <vt:lpstr> Cheerful givers believe:   </vt:lpstr>
      <vt:lpstr> 1) Possessions are a trust  from  God.      </vt:lpstr>
      <vt:lpstr> 2) Possessions are given in varying proportions.</vt:lpstr>
      <vt:lpstr> 3)  God’s interested in what we are doing with what we have.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Theresa</dc:creator>
  <cp:lastModifiedBy>Jan</cp:lastModifiedBy>
  <cp:revision>76</cp:revision>
  <dcterms:created xsi:type="dcterms:W3CDTF">2015-07-06T21:02:22Z</dcterms:created>
  <dcterms:modified xsi:type="dcterms:W3CDTF">2016-10-28T18:49:01Z</dcterms:modified>
</cp:coreProperties>
</file>