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5" r:id="rId12"/>
    <p:sldId id="269" r:id="rId13"/>
    <p:sldId id="270" r:id="rId14"/>
    <p:sldId id="271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2958" autoAdjust="0"/>
  </p:normalViewPr>
  <p:slideViewPr>
    <p:cSldViewPr>
      <p:cViewPr varScale="1">
        <p:scale>
          <a:sx n="99" d="100"/>
          <a:sy n="99" d="100"/>
        </p:scale>
        <p:origin x="-64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F9EB7-70FF-49F8-991B-9FF42F1D3227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1EC51-2884-4E80-9C20-99B418223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677A1-0891-4C49-8240-8F172D378C2A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6C0C4-09A8-45AA-99EE-C4AA2F033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C0401-2776-43E9-8D12-865D21D1B961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https://findyourmiddlegrounddotcom.files.wordpress.com/2014/12/girl-hay-sky-sunset-favim-com-429326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70772"/>
          </a:xfrm>
        </p:spPr>
        <p:txBody>
          <a:bodyPr anchor="t">
            <a:normAutofit/>
          </a:bodyPr>
          <a:lstStyle/>
          <a:p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The Joy Of Gratitude!</a:t>
            </a:r>
            <a:br>
              <a:rPr lang="en-US" sz="5400" dirty="0" smtClean="0"/>
            </a:br>
            <a:r>
              <a:rPr lang="en-US" dirty="0" smtClean="0"/>
              <a:t>Luke 6:27-36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028" name="AutoShape 4" descr="Image result for basket of figs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Image result for basket of figs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 descr="12-2-14-gratitu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8004" y="2724150"/>
            <a:ext cx="5266696" cy="201269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/>
          <a:srcRect t="19986" r="45320" b="6731"/>
          <a:stretch>
            <a:fillRect/>
          </a:stretch>
        </p:blipFill>
        <p:spPr bwMode="auto">
          <a:xfrm flipH="1">
            <a:off x="6400800" y="3467100"/>
            <a:ext cx="2743200" cy="1676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719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 merciful, just as your </a:t>
            </a:r>
            <a:br>
              <a:rPr lang="en-US" dirty="0" smtClean="0"/>
            </a:br>
            <a:r>
              <a:rPr lang="en-US" dirty="0" smtClean="0"/>
              <a:t>Father is merciful.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400550"/>
          </a:xfrm>
        </p:spPr>
        <p:txBody>
          <a:bodyPr anchor="t">
            <a:normAutofit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“If you are not trustworthy </a:t>
            </a:r>
            <a:br>
              <a:rPr lang="en-US" dirty="0" smtClean="0"/>
            </a:br>
            <a:r>
              <a:rPr lang="en-US" dirty="0" smtClean="0"/>
              <a:t>        in handling worldly wealth, </a:t>
            </a:r>
            <a:br>
              <a:rPr lang="en-US" dirty="0" smtClean="0"/>
            </a:br>
            <a:r>
              <a:rPr lang="en-US" dirty="0" smtClean="0"/>
              <a:t>                  who will trust </a:t>
            </a:r>
            <a:br>
              <a:rPr lang="en-US" dirty="0" smtClean="0"/>
            </a:br>
            <a:r>
              <a:rPr lang="en-US" dirty="0" smtClean="0"/>
              <a:t>             with true riches?”  </a:t>
            </a:r>
            <a:br>
              <a:rPr lang="en-US" dirty="0" smtClean="0"/>
            </a:br>
            <a:r>
              <a:rPr lang="en-US" dirty="0" smtClean="0"/>
              <a:t>                           Luke 16:11</a:t>
            </a:r>
            <a:endParaRPr lang="en-US" dirty="0"/>
          </a:p>
        </p:txBody>
      </p:sp>
      <p:pic>
        <p:nvPicPr>
          <p:cNvPr id="1027" name="Picture 3" descr="download (4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2266950"/>
            <a:ext cx="2190750" cy="20859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Image result for the path to life"/>
          <p:cNvPicPr>
            <a:picLocks noChangeAspect="1" noChangeArrowheads="1"/>
          </p:cNvPicPr>
          <p:nvPr/>
        </p:nvPicPr>
        <p:blipFill>
          <a:blip r:embed="rId3"/>
          <a:srcRect l="44337" b="5367"/>
          <a:stretch>
            <a:fillRect/>
          </a:stretch>
        </p:blipFill>
        <p:spPr bwMode="auto">
          <a:xfrm>
            <a:off x="304800" y="1657350"/>
            <a:ext cx="3429000" cy="327759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400550"/>
          </a:xfrm>
        </p:spPr>
        <p:txBody>
          <a:bodyPr anchor="t">
            <a:normAutofit fontScale="90000"/>
          </a:bodyPr>
          <a:lstStyle/>
          <a:p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>Stewardship</a:t>
            </a:r>
            <a:r>
              <a:rPr lang="en-US" dirty="0" smtClean="0"/>
              <a:t> begins with giving yourself to God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 “They gave themselves </a:t>
            </a:r>
            <a:br>
              <a:rPr lang="en-US" dirty="0" smtClean="0"/>
            </a:br>
            <a:r>
              <a:rPr lang="en-US" dirty="0" smtClean="0"/>
              <a:t>first to the Lord…”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 </a:t>
            </a:r>
            <a:r>
              <a:rPr lang="en-US" dirty="0" smtClean="0"/>
              <a:t>Corinthians 8:5</a:t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C:\Users\Jan\Desktop\Documents\foot-washing.jpg"/>
          <p:cNvPicPr>
            <a:picLocks noChangeAspect="1" noChangeArrowheads="1"/>
          </p:cNvPicPr>
          <p:nvPr/>
        </p:nvPicPr>
        <p:blipFill>
          <a:blip r:embed="rId3"/>
          <a:srcRect l="8018" r="6459"/>
          <a:stretch>
            <a:fillRect/>
          </a:stretch>
        </p:blipFill>
        <p:spPr bwMode="auto">
          <a:xfrm>
            <a:off x="5562600" y="1276350"/>
            <a:ext cx="3452081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4686300"/>
          </a:xfrm>
        </p:spPr>
        <p:txBody>
          <a:bodyPr anchor="t"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/>
              <a:t>Christ </a:t>
            </a:r>
            <a:r>
              <a:rPr lang="en-US" sz="4900" dirty="0" smtClean="0"/>
              <a:t>like behavior </a:t>
            </a:r>
            <a:br>
              <a:rPr lang="en-US" sz="4900" dirty="0" smtClean="0"/>
            </a:br>
            <a:r>
              <a:rPr lang="en-US" sz="4900" dirty="0" smtClean="0"/>
              <a:t>is a </a:t>
            </a:r>
            <a:r>
              <a:rPr lang="en-US" sz="4900" u="sng" dirty="0" smtClean="0"/>
              <a:t>way of life</a:t>
            </a:r>
            <a:r>
              <a:rPr lang="en-US" sz="4900" dirty="0" smtClean="0"/>
              <a:t>.</a:t>
            </a:r>
            <a:br>
              <a:rPr lang="en-US" sz="4900" dirty="0" smtClean="0"/>
            </a:br>
            <a:r>
              <a:rPr lang="en-US" sz="4800" dirty="0" smtClean="0"/>
              <a:t> “Love your enemies, </a:t>
            </a:r>
            <a:br>
              <a:rPr lang="en-US" sz="4800" dirty="0" smtClean="0"/>
            </a:br>
            <a:r>
              <a:rPr lang="en-US" sz="4900" dirty="0" smtClean="0"/>
              <a:t>Luke </a:t>
            </a:r>
            <a:r>
              <a:rPr lang="en-US" sz="4900" dirty="0" smtClean="0"/>
              <a:t>6:27-36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122" name="AutoShape 2" descr="Image result for a way of lif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5" name="AutoShape 5" descr="Image result for washing fe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merc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504950"/>
            <a:ext cx="3705726" cy="2590800"/>
          </a:xfrm>
          <a:prstGeom prst="rect">
            <a:avLst/>
          </a:prstGeom>
          <a:noFill/>
          <a:ln w="38100" algn="in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19550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God Desires to Bless you. </a:t>
            </a:r>
            <a:br>
              <a:rPr lang="en-US" dirty="0" smtClean="0"/>
            </a:br>
            <a:r>
              <a:rPr lang="en-US" dirty="0" smtClean="0"/>
              <a:t>      </a:t>
            </a:r>
            <a:r>
              <a:rPr lang="en-US" u="sng" dirty="0" smtClean="0"/>
              <a:t>It’s </a:t>
            </a:r>
            <a:r>
              <a:rPr lang="en-US" u="sng" dirty="0" smtClean="0"/>
              <a:t>a </a:t>
            </a:r>
            <a:r>
              <a:rPr lang="en-US" u="sng" dirty="0" smtClean="0"/>
              <a:t>fact</a:t>
            </a:r>
            <a:br>
              <a:rPr lang="en-US" u="sng" dirty="0" smtClean="0"/>
            </a:br>
            <a:r>
              <a:rPr lang="en-US" dirty="0" smtClean="0"/>
              <a:t> </a:t>
            </a:r>
            <a:r>
              <a:rPr lang="en-US" dirty="0" smtClean="0"/>
              <a:t> “</a:t>
            </a:r>
            <a:r>
              <a:rPr lang="en-US" dirty="0" smtClean="0"/>
              <a:t>Give this day </a:t>
            </a:r>
            <a:br>
              <a:rPr lang="en-US" dirty="0" smtClean="0"/>
            </a:br>
            <a:r>
              <a:rPr lang="en-US" dirty="0" smtClean="0"/>
              <a:t>  our </a:t>
            </a:r>
            <a:r>
              <a:rPr lang="en-US" dirty="0" smtClean="0"/>
              <a:t>daily bread.”</a:t>
            </a:r>
            <a:r>
              <a:rPr lang="en-US" u="sng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Matthew </a:t>
            </a:r>
            <a:r>
              <a:rPr lang="en-US" dirty="0" smtClean="0"/>
              <a:t>6:11</a:t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3" cstate="print"/>
          <a:srcRect t="19986" r="45320" b="6731"/>
          <a:stretch>
            <a:fillRect/>
          </a:stretch>
        </p:blipFill>
        <p:spPr bwMode="auto">
          <a:xfrm flipH="1">
            <a:off x="6400800" y="3467100"/>
            <a:ext cx="2743200" cy="1676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3867150"/>
          </a:xfrm>
        </p:spPr>
        <p:txBody>
          <a:bodyPr anchor="t"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But I tell you who hear me: </a:t>
            </a:r>
            <a:br>
              <a:rPr lang="en-US" dirty="0" smtClean="0"/>
            </a:br>
            <a:r>
              <a:rPr lang="en-US" dirty="0" smtClean="0"/>
              <a:t>Love your enemies, do good to those who hate you, bless those who curse you, pray for those </a:t>
            </a:r>
            <a:br>
              <a:rPr lang="en-US" dirty="0" smtClean="0"/>
            </a:br>
            <a:r>
              <a:rPr lang="en-US" dirty="0" smtClean="0"/>
              <a:t>who mistreat you.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/>
          <a:srcRect t="19986" r="45320" b="6731"/>
          <a:stretch>
            <a:fillRect/>
          </a:stretch>
        </p:blipFill>
        <p:spPr bwMode="auto">
          <a:xfrm flipH="1">
            <a:off x="6400800" y="3467100"/>
            <a:ext cx="2743200" cy="1676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5295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If someone strikes you on one cheek, turn to him the other also.  </a:t>
            </a:r>
            <a:br>
              <a:rPr lang="en-US" dirty="0" smtClean="0"/>
            </a:br>
            <a:r>
              <a:rPr lang="en-US" dirty="0" smtClean="0"/>
              <a:t>If someone takes your cloak, </a:t>
            </a:r>
            <a:br>
              <a:rPr lang="en-US" dirty="0" smtClean="0"/>
            </a:br>
            <a:r>
              <a:rPr lang="en-US" dirty="0" smtClean="0"/>
              <a:t>do not stop him from </a:t>
            </a:r>
            <a:br>
              <a:rPr lang="en-US" dirty="0" smtClean="0"/>
            </a:br>
            <a:r>
              <a:rPr lang="en-US" dirty="0" smtClean="0"/>
              <a:t>taking your tunic. 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/>
          <a:srcRect t="19986" r="45320" b="6731"/>
          <a:stretch>
            <a:fillRect/>
          </a:stretch>
        </p:blipFill>
        <p:spPr bwMode="auto">
          <a:xfrm flipH="1">
            <a:off x="6400800" y="3467100"/>
            <a:ext cx="2743200" cy="1676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48150"/>
          </a:xfrm>
        </p:spPr>
        <p:txBody>
          <a:bodyPr/>
          <a:lstStyle/>
          <a:p>
            <a:r>
              <a:rPr lang="en-US" dirty="0" smtClean="0"/>
              <a:t>Give to everyone who asks you, and if anyone takes what belongs to you, do not demand </a:t>
            </a:r>
            <a:br>
              <a:rPr lang="en-US" dirty="0" smtClean="0"/>
            </a:br>
            <a:r>
              <a:rPr lang="en-US" dirty="0" smtClean="0"/>
              <a:t>it back.  Do to others as you would have them do to you.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/>
          <a:srcRect t="19986" r="45320" b="6731"/>
          <a:stretch>
            <a:fillRect/>
          </a:stretch>
        </p:blipFill>
        <p:spPr bwMode="auto">
          <a:xfrm flipH="1">
            <a:off x="6400800" y="3467100"/>
            <a:ext cx="2743200" cy="1676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2435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If you love those who love you, what credit is that to you?  </a:t>
            </a:r>
            <a:br>
              <a:rPr lang="en-US" dirty="0" smtClean="0"/>
            </a:br>
            <a:r>
              <a:rPr lang="en-US" dirty="0" smtClean="0"/>
              <a:t>Even ‘sinners’ love </a:t>
            </a:r>
            <a:br>
              <a:rPr lang="en-US" dirty="0" smtClean="0"/>
            </a:br>
            <a:r>
              <a:rPr lang="en-US" dirty="0" smtClean="0"/>
              <a:t>those who love them. 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/>
          <a:srcRect t="19986" r="45320" b="6731"/>
          <a:stretch>
            <a:fillRect/>
          </a:stretch>
        </p:blipFill>
        <p:spPr bwMode="auto">
          <a:xfrm flipH="1">
            <a:off x="6400800" y="3467100"/>
            <a:ext cx="2743200" cy="1676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957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if you do good to those </a:t>
            </a:r>
            <a:br>
              <a:rPr lang="en-US" dirty="0" smtClean="0"/>
            </a:br>
            <a:r>
              <a:rPr lang="en-US" dirty="0" smtClean="0"/>
              <a:t>who are good to you, </a:t>
            </a:r>
            <a:br>
              <a:rPr lang="en-US" dirty="0" smtClean="0"/>
            </a:br>
            <a:r>
              <a:rPr lang="en-US" dirty="0" smtClean="0"/>
              <a:t>what credit is that to you?  </a:t>
            </a:r>
            <a:br>
              <a:rPr lang="en-US" dirty="0" smtClean="0"/>
            </a:br>
            <a:r>
              <a:rPr lang="en-US" dirty="0" smtClean="0"/>
              <a:t>Even ‘sinners’ do that.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/>
          <a:srcRect t="19986" r="45320" b="6731"/>
          <a:stretch>
            <a:fillRect/>
          </a:stretch>
        </p:blipFill>
        <p:spPr bwMode="auto">
          <a:xfrm flipH="1">
            <a:off x="6400800" y="3467100"/>
            <a:ext cx="2743200" cy="1676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2915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if you lend to those from whom you expect repayment, </a:t>
            </a:r>
            <a:br>
              <a:rPr lang="en-US" dirty="0" smtClean="0"/>
            </a:br>
            <a:r>
              <a:rPr lang="en-US" dirty="0" smtClean="0"/>
              <a:t>what credit is that to you?  </a:t>
            </a:r>
            <a:br>
              <a:rPr lang="en-US" dirty="0" smtClean="0"/>
            </a:br>
            <a:r>
              <a:rPr lang="en-US" dirty="0" smtClean="0"/>
              <a:t>Even ‘sinners’ lend to ‘sinners’, expecting to be repaid in full. 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/>
          <a:srcRect t="19986" r="45320" b="6731"/>
          <a:stretch>
            <a:fillRect/>
          </a:stretch>
        </p:blipFill>
        <p:spPr bwMode="auto">
          <a:xfrm flipH="1">
            <a:off x="6400800" y="3467100"/>
            <a:ext cx="2743200" cy="1676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47675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But love your enemies, </a:t>
            </a:r>
            <a:br>
              <a:rPr lang="en-US" dirty="0" smtClean="0"/>
            </a:br>
            <a:r>
              <a:rPr lang="en-US" dirty="0" smtClean="0"/>
              <a:t>do good to them, and lend to them without expecting to </a:t>
            </a:r>
            <a:br>
              <a:rPr lang="en-US" dirty="0" smtClean="0"/>
            </a:br>
            <a:r>
              <a:rPr lang="en-US" dirty="0" smtClean="0"/>
              <a:t>get anything back.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/>
          <a:srcRect t="19986" r="45320" b="6731"/>
          <a:stretch>
            <a:fillRect/>
          </a:stretch>
        </p:blipFill>
        <p:spPr bwMode="auto">
          <a:xfrm flipH="1">
            <a:off x="6400800" y="3467100"/>
            <a:ext cx="2743200" cy="1676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1015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Then your reward will be great, </a:t>
            </a:r>
            <a:br>
              <a:rPr lang="en-US" dirty="0" smtClean="0"/>
            </a:br>
            <a:r>
              <a:rPr lang="en-US" dirty="0" smtClean="0"/>
              <a:t>and you will be sons of the </a:t>
            </a:r>
            <a:br>
              <a:rPr lang="en-US" dirty="0" smtClean="0"/>
            </a:br>
            <a:r>
              <a:rPr lang="en-US" dirty="0" smtClean="0"/>
              <a:t>Most High, because he is kind </a:t>
            </a:r>
            <a:br>
              <a:rPr lang="en-US" dirty="0" smtClean="0"/>
            </a:br>
            <a:r>
              <a:rPr lang="en-US" dirty="0" smtClean="0"/>
              <a:t>to the ungrateful and wicked.  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ermon">
      <a:majorFont>
        <a:latin typeface="Aharoni"/>
        <a:ea typeface=""/>
        <a:cs typeface=""/>
      </a:majorFont>
      <a:minorFont>
        <a:latin typeface="Aharon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33</Words>
  <Application>Microsoft Office PowerPoint</Application>
  <PresentationFormat>On-screen Show (16:9)</PresentationFormat>
  <Paragraphs>28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The Joy Of Gratitude! Luke 6:27-36 </vt:lpstr>
      <vt:lpstr> But I tell you who hear me:  Love your enemies, do good to those who hate you, bless those who curse you, pray for those  who mistreat you. </vt:lpstr>
      <vt:lpstr> If someone strikes you on one cheek, turn to him the other also.   If someone takes your cloak,  do not stop him from  taking your tunic.  </vt:lpstr>
      <vt:lpstr>Give to everyone who asks you, and if anyone takes what belongs to you, do not demand  it back.  Do to others as you would have them do to you.</vt:lpstr>
      <vt:lpstr> If you love those who love you, what credit is that to you?   Even ‘sinners’ love  those who love them.  </vt:lpstr>
      <vt:lpstr> And if you do good to those  who are good to you,  what credit is that to you?   Even ‘sinners’ do that.</vt:lpstr>
      <vt:lpstr> And if you lend to those from whom you expect repayment,  what credit is that to you?   Even ‘sinners’ lend to ‘sinners’, expecting to be repaid in full.  </vt:lpstr>
      <vt:lpstr> But love your enemies,  do good to them, and lend to them without expecting to  get anything back. </vt:lpstr>
      <vt:lpstr> Then your reward will be great,  and you will be sons of the  Most High, because he is kind  to the ungrateful and wicked.   </vt:lpstr>
      <vt:lpstr> Be merciful, just as your  Father is merciful.</vt:lpstr>
      <vt:lpstr>       “If you are not trustworthy          in handling worldly wealth,                    who will trust               with true riches?”                              Luke 16:11</vt:lpstr>
      <vt:lpstr> Stewardship begins with giving yourself to God.  “They gave themselves  first to the Lord…”  2 Corinthians 8:5   </vt:lpstr>
      <vt:lpstr>  Christ like behavior  is a way of life.  “Love your enemies,  Luke 6:27-36   </vt:lpstr>
      <vt:lpstr> God Desires to Bless you.        It’s a fact   “Give this day    our daily bread.”       Matthew 6:11 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Theresa</dc:creator>
  <cp:lastModifiedBy>Jan</cp:lastModifiedBy>
  <cp:revision>70</cp:revision>
  <dcterms:created xsi:type="dcterms:W3CDTF">2015-07-06T21:02:22Z</dcterms:created>
  <dcterms:modified xsi:type="dcterms:W3CDTF">2016-11-10T18:05:25Z</dcterms:modified>
</cp:coreProperties>
</file>