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260" r:id="rId2"/>
    <p:sldId id="261" r:id="rId3"/>
    <p:sldId id="262" r:id="rId4"/>
    <p:sldId id="263" r:id="rId5"/>
    <p:sldId id="264" r:id="rId6"/>
    <p:sldId id="271" r:id="rId7"/>
    <p:sldId id="265" r:id="rId8"/>
    <p:sldId id="269" r:id="rId9"/>
    <p:sldId id="266" r:id="rId10"/>
    <p:sldId id="268" r:id="rId11"/>
    <p:sldId id="267" r:id="rId12"/>
    <p:sldId id="273" r:id="rId13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1" autoAdjust="0"/>
    <p:restoredTop sz="86698" autoAdjust="0"/>
  </p:normalViewPr>
  <p:slideViewPr>
    <p:cSldViewPr>
      <p:cViewPr varScale="1">
        <p:scale>
          <a:sx n="116" d="100"/>
          <a:sy n="116" d="100"/>
        </p:scale>
        <p:origin x="-180" y="-96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E2F9EB7-70FF-49F8-991B-9FF42F1D3227}" type="datetimeFigureOut">
              <a:rPr lang="en-US" smtClean="0"/>
              <a:pPr/>
              <a:t>11/27/2016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C1EC51-2884-4E80-9C20-99B418223CE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A3677A1-0891-4C49-8240-8F172D378C2A}" type="datetimeFigureOut">
              <a:rPr lang="en-US" smtClean="0"/>
              <a:pPr/>
              <a:t>11/27/2016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4C6C0C4-09A8-45AA-99EE-C4AA2F03319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C6C0C4-09A8-45AA-99EE-C4AA2F03319E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C6C0C4-09A8-45AA-99EE-C4AA2F03319E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C6C0C4-09A8-45AA-99EE-C4AA2F03319E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C6C0C4-09A8-45AA-99EE-C4AA2F03319E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C6C0C4-09A8-45AA-99EE-C4AA2F03319E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C6C0C4-09A8-45AA-99EE-C4AA2F03319E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C6C0C4-09A8-45AA-99EE-C4AA2F03319E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C6C0C4-09A8-45AA-99EE-C4AA2F03319E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C6C0C4-09A8-45AA-99EE-C4AA2F03319E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C6C0C4-09A8-45AA-99EE-C4AA2F03319E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C6C0C4-09A8-45AA-99EE-C4AA2F03319E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C6C0C4-09A8-45AA-99EE-C4AA2F03319E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C0401-2776-43E9-8D12-865D21D1B961}" type="datetimeFigureOut">
              <a:rPr lang="en-US" smtClean="0"/>
              <a:pPr/>
              <a:t>11/27/2016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DCFEA-4261-4705-B9E6-6A232D1EC86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C0401-2776-43E9-8D12-865D21D1B961}" type="datetimeFigureOut">
              <a:rPr lang="en-US" smtClean="0"/>
              <a:pPr/>
              <a:t>11/27/2016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DCFEA-4261-4705-B9E6-6A232D1EC86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C0401-2776-43E9-8D12-865D21D1B961}" type="datetimeFigureOut">
              <a:rPr lang="en-US" smtClean="0"/>
              <a:pPr/>
              <a:t>11/27/2016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DCFEA-4261-4705-B9E6-6A232D1EC86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C0401-2776-43E9-8D12-865D21D1B961}" type="datetimeFigureOut">
              <a:rPr lang="en-US" smtClean="0"/>
              <a:pPr/>
              <a:t>11/27/2016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DCFEA-4261-4705-B9E6-6A232D1EC86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C0401-2776-43E9-8D12-865D21D1B961}" type="datetimeFigureOut">
              <a:rPr lang="en-US" smtClean="0"/>
              <a:pPr/>
              <a:t>11/27/2016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DCFEA-4261-4705-B9E6-6A232D1EC86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C0401-2776-43E9-8D12-865D21D1B961}" type="datetimeFigureOut">
              <a:rPr lang="en-US" smtClean="0"/>
              <a:pPr/>
              <a:t>11/27/2016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DCFEA-4261-4705-B9E6-6A232D1EC86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C0401-2776-43E9-8D12-865D21D1B961}" type="datetimeFigureOut">
              <a:rPr lang="en-US" smtClean="0"/>
              <a:pPr/>
              <a:t>11/27/2016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DCFEA-4261-4705-B9E6-6A232D1EC86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C0401-2776-43E9-8D12-865D21D1B961}" type="datetimeFigureOut">
              <a:rPr lang="en-US" smtClean="0"/>
              <a:pPr/>
              <a:t>11/27/2016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DCFEA-4261-4705-B9E6-6A232D1EC86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C0401-2776-43E9-8D12-865D21D1B961}" type="datetimeFigureOut">
              <a:rPr lang="en-US" smtClean="0"/>
              <a:pPr/>
              <a:t>11/27/2016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DCFEA-4261-4705-B9E6-6A232D1EC86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C0401-2776-43E9-8D12-865D21D1B961}" type="datetimeFigureOut">
              <a:rPr lang="en-US" smtClean="0"/>
              <a:pPr/>
              <a:t>11/27/2016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DCFEA-4261-4705-B9E6-6A232D1EC86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C0401-2776-43E9-8D12-865D21D1B961}" type="datetimeFigureOut">
              <a:rPr lang="en-US" smtClean="0"/>
              <a:pPr/>
              <a:t>11/27/2016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DCFEA-4261-4705-B9E6-6A232D1EC86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6C0401-2776-43E9-8D12-865D21D1B961}" type="datetimeFigureOut">
              <a:rPr lang="en-US" smtClean="0"/>
              <a:pPr/>
              <a:t>11/27/2016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4DCFEA-4261-4705-B9E6-6A232D1EC86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6781800" cy="4095750"/>
          </a:xfrm>
        </p:spPr>
        <p:txBody>
          <a:bodyPr anchor="t">
            <a:normAutofit fontScale="90000"/>
          </a:bodyPr>
          <a:lstStyle/>
          <a:p>
            <a:r>
              <a:rPr lang="en-US" sz="5300" b="1" dirty="0" smtClean="0"/>
              <a:t/>
            </a:r>
            <a:br>
              <a:rPr lang="en-US" sz="5300" b="1" dirty="0" smtClean="0"/>
            </a:br>
            <a:r>
              <a:rPr lang="en-US" sz="5300" b="1" dirty="0" smtClean="0"/>
              <a:t>The Gifts of Christmas</a:t>
            </a:r>
            <a:r>
              <a:rPr lang="en-US" sz="5300" dirty="0" smtClean="0"/>
              <a:t/>
            </a:r>
            <a:br>
              <a:rPr lang="en-US" sz="5300" dirty="0" smtClean="0"/>
            </a:br>
            <a:r>
              <a:rPr lang="en-US" sz="5300" b="1" dirty="0" smtClean="0"/>
              <a:t>“The Gift of an Angel”</a:t>
            </a:r>
            <a:r>
              <a:rPr lang="en-US" sz="5300" dirty="0" smtClean="0"/>
              <a:t/>
            </a:r>
            <a:br>
              <a:rPr lang="en-US" sz="5300" dirty="0" smtClean="0"/>
            </a:br>
            <a:r>
              <a:rPr lang="en-US" sz="5300" b="1" dirty="0" smtClean="0"/>
              <a:t>Luke 1:5-20</a:t>
            </a:r>
            <a:r>
              <a:rPr lang="en-US" sz="5300" dirty="0" smtClean="0"/>
              <a:t/>
            </a:r>
            <a:br>
              <a:rPr lang="en-US" sz="5300" dirty="0" smtClean="0"/>
            </a:br>
            <a:r>
              <a:rPr lang="en-US" dirty="0" smtClean="0"/>
              <a:t> </a:t>
            </a:r>
            <a:br>
              <a:rPr lang="en-US" dirty="0" smtClean="0"/>
            </a:br>
            <a:endParaRPr lang="en-US" dirty="0"/>
          </a:p>
        </p:txBody>
      </p:sp>
      <p:pic>
        <p:nvPicPr>
          <p:cNvPr id="1026" name="Picture 2" descr="Image result for gift box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19800" y="1581150"/>
            <a:ext cx="2997200" cy="3440663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6477000" cy="5010150"/>
          </a:xfrm>
        </p:spPr>
        <p:txBody>
          <a:bodyPr anchor="t"/>
          <a:lstStyle/>
          <a:p>
            <a:r>
              <a:rPr lang="en-US" b="1" dirty="0" smtClean="0"/>
              <a:t>How does God </a:t>
            </a:r>
            <a:br>
              <a:rPr lang="en-US" b="1" dirty="0" smtClean="0"/>
            </a:br>
            <a:r>
              <a:rPr lang="en-US" b="1" dirty="0" smtClean="0"/>
              <a:t>clarify </a:t>
            </a:r>
            <a:r>
              <a:rPr lang="en-US" b="1" u="sng" dirty="0" smtClean="0"/>
              <a:t>greatness</a:t>
            </a:r>
            <a:r>
              <a:rPr lang="en-US" b="1" dirty="0" smtClean="0"/>
              <a:t>? </a:t>
            </a: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>He will be a joy </a:t>
            </a:r>
            <a:br>
              <a:rPr lang="en-US" b="1" dirty="0" smtClean="0"/>
            </a:br>
            <a:r>
              <a:rPr lang="en-US" b="1" dirty="0" smtClean="0"/>
              <a:t>and a delight to you,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b="1" dirty="0" smtClean="0"/>
              <a:t>and many will rejoice </a:t>
            </a:r>
            <a:br>
              <a:rPr lang="en-US" b="1" dirty="0" smtClean="0"/>
            </a:br>
            <a:r>
              <a:rPr lang="en-US" b="1" dirty="0" smtClean="0"/>
              <a:t>because of his birth.</a:t>
            </a:r>
            <a:endParaRPr lang="en-US" dirty="0"/>
          </a:p>
        </p:txBody>
      </p:sp>
      <p:pic>
        <p:nvPicPr>
          <p:cNvPr id="4" name="Picture 3" descr="C:\Users\Jan\Desktop\Documents\zechariah-and-elizabeth-with-john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477000" y="742950"/>
            <a:ext cx="2295525" cy="36957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4400550"/>
          </a:xfrm>
        </p:spPr>
        <p:txBody>
          <a:bodyPr anchor="t">
            <a:normAutofit/>
          </a:bodyPr>
          <a:lstStyle/>
          <a:p>
            <a:r>
              <a:rPr lang="en-US" b="1" dirty="0" smtClean="0"/>
              <a:t>What </a:t>
            </a:r>
            <a:r>
              <a:rPr lang="en-US" b="1" dirty="0" smtClean="0"/>
              <a:t>is God’s </a:t>
            </a:r>
            <a:r>
              <a:rPr lang="en-US" b="1" u="sng" dirty="0" smtClean="0"/>
              <a:t>plan</a:t>
            </a:r>
            <a:r>
              <a:rPr lang="en-US" b="1" dirty="0" smtClean="0"/>
              <a:t> for your life?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 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2770" name="AutoShape 2" descr="Image result for zechariah and gabriel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32771" name="Picture 3" descr="C:\Users\Jan\Desktop\Documents\36618_all_001_02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410200" y="819151"/>
            <a:ext cx="3733800" cy="221538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4781550"/>
          </a:xfrm>
        </p:spPr>
        <p:txBody>
          <a:bodyPr anchor="t">
            <a:normAutofit fontScale="90000"/>
          </a:bodyPr>
          <a:lstStyle/>
          <a:p>
            <a:pPr algn="l"/>
            <a:r>
              <a:rPr lang="en-US" sz="4900" b="1" dirty="0" smtClean="0"/>
              <a:t>What </a:t>
            </a:r>
            <a:r>
              <a:rPr lang="en-US" sz="4900" b="1" dirty="0" smtClean="0"/>
              <a:t>is God’s </a:t>
            </a:r>
            <a:r>
              <a:rPr lang="en-US" sz="4900" b="1" u="sng" dirty="0" smtClean="0"/>
              <a:t>plan</a:t>
            </a:r>
            <a:r>
              <a:rPr lang="en-US" sz="4900" b="1" dirty="0" smtClean="0"/>
              <a:t> for your life</a:t>
            </a:r>
            <a:r>
              <a:rPr lang="en-US" sz="4900" b="1" dirty="0" smtClean="0"/>
              <a:t>?</a:t>
            </a: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> </a:t>
            </a: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>“</a:t>
            </a:r>
            <a:r>
              <a:rPr lang="en-US" b="1" dirty="0" smtClean="0"/>
              <a:t>I am Gabriel. </a:t>
            </a:r>
            <a:br>
              <a:rPr lang="en-US" b="1" dirty="0" smtClean="0"/>
            </a:br>
            <a:r>
              <a:rPr lang="en-US" b="1" dirty="0" smtClean="0"/>
              <a:t>I stand in the presence </a:t>
            </a: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>of </a:t>
            </a:r>
            <a:r>
              <a:rPr lang="en-US" b="1" dirty="0" smtClean="0"/>
              <a:t>God, </a:t>
            </a:r>
            <a:r>
              <a:rPr lang="en-US" b="1" dirty="0" smtClean="0"/>
              <a:t>and </a:t>
            </a:r>
            <a:r>
              <a:rPr lang="en-US" b="1" dirty="0" smtClean="0"/>
              <a:t>I have </a:t>
            </a: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>been </a:t>
            </a:r>
            <a:r>
              <a:rPr lang="en-US" b="1" dirty="0" smtClean="0"/>
              <a:t>sent </a:t>
            </a:r>
            <a:r>
              <a:rPr lang="en-US" b="1" dirty="0" smtClean="0"/>
              <a:t>to </a:t>
            </a:r>
            <a:r>
              <a:rPr lang="en-US" b="1" dirty="0" smtClean="0"/>
              <a:t>speak to </a:t>
            </a: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>you and </a:t>
            </a:r>
            <a:r>
              <a:rPr lang="en-US" b="1" dirty="0" smtClean="0"/>
              <a:t>tell you this good news,”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 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2770" name="AutoShape 2" descr="Image result for zechariah and gabriel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32771" name="Picture 3" descr="C:\Users\Jan\Desktop\Documents\36618_all_001_02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15000" y="819151"/>
            <a:ext cx="3429000" cy="221538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9" name="Picture 3" descr="C:\Users\Jan\Desktop\Documents\images (2).jpg"/>
          <p:cNvPicPr>
            <a:picLocks noChangeAspect="1" noChangeArrowheads="1"/>
          </p:cNvPicPr>
          <p:nvPr/>
        </p:nvPicPr>
        <p:blipFill>
          <a:blip r:embed="rId3" cstate="print"/>
          <a:srcRect b="9593"/>
          <a:stretch>
            <a:fillRect/>
          </a:stretch>
        </p:blipFill>
        <p:spPr bwMode="auto">
          <a:xfrm>
            <a:off x="0" y="0"/>
            <a:ext cx="9144000" cy="5314950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5143500"/>
          </a:xfrm>
        </p:spPr>
        <p:txBody>
          <a:bodyPr anchor="t">
            <a:normAutofit/>
          </a:bodyPr>
          <a:lstStyle/>
          <a:p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>Zechariah’s name means </a:t>
            </a:r>
            <a:br>
              <a:rPr lang="en-US" b="1" dirty="0" smtClean="0"/>
            </a:br>
            <a:r>
              <a:rPr lang="en-US" b="1" dirty="0" smtClean="0"/>
              <a:t>“Yahweh remembers.”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b="1" dirty="0" smtClean="0"/>
              <a:t>God always remembers. </a:t>
            </a:r>
            <a:br>
              <a:rPr lang="en-US" b="1" dirty="0" smtClean="0"/>
            </a:br>
            <a:r>
              <a:rPr lang="en-US" dirty="0" smtClean="0"/>
              <a:t> 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9218" name="AutoShape 2" descr="Image result for powerpoint christmas religiou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:\Users\Jan\Desktop\Documents\images (2).jpg"/>
          <p:cNvPicPr>
            <a:picLocks noChangeAspect="1" noChangeArrowheads="1"/>
          </p:cNvPicPr>
          <p:nvPr/>
        </p:nvPicPr>
        <p:blipFill>
          <a:blip r:embed="rId3" cstate="print"/>
          <a:srcRect b="12887"/>
          <a:stretch>
            <a:fillRect/>
          </a:stretch>
        </p:blipFill>
        <p:spPr bwMode="auto">
          <a:xfrm>
            <a:off x="0" y="0"/>
            <a:ext cx="9144000" cy="5121287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5143500"/>
          </a:xfrm>
        </p:spPr>
        <p:txBody>
          <a:bodyPr anchor="t">
            <a:normAutofit/>
          </a:bodyPr>
          <a:lstStyle/>
          <a:p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>Every prayer that went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b="1" dirty="0" smtClean="0"/>
              <a:t>seemingly unanswered, </a:t>
            </a:r>
            <a:br>
              <a:rPr lang="en-US" b="1" dirty="0" smtClean="0"/>
            </a:br>
            <a:r>
              <a:rPr lang="en-US" b="1" dirty="0" smtClean="0"/>
              <a:t>God remembers.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3" descr="C:\Users\Jan\Desktop\Documents\images (2).jpg"/>
          <p:cNvPicPr>
            <a:picLocks noChangeAspect="1" noChangeArrowheads="1"/>
          </p:cNvPicPr>
          <p:nvPr/>
        </p:nvPicPr>
        <p:blipFill>
          <a:blip r:embed="rId3" cstate="print"/>
          <a:srcRect b="12887"/>
          <a:stretch>
            <a:fillRect/>
          </a:stretch>
        </p:blipFill>
        <p:spPr bwMode="auto">
          <a:xfrm>
            <a:off x="0" y="0"/>
            <a:ext cx="9144000" cy="5121287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5143500"/>
          </a:xfrm>
        </p:spPr>
        <p:txBody>
          <a:bodyPr anchor="t">
            <a:normAutofit/>
          </a:bodyPr>
          <a:lstStyle/>
          <a:p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>Every moment when you felt like </a:t>
            </a:r>
            <a:br>
              <a:rPr lang="en-US" b="1" dirty="0" smtClean="0"/>
            </a:br>
            <a:r>
              <a:rPr lang="en-US" b="1" dirty="0" smtClean="0"/>
              <a:t>the heavens were strangely silent, God remembers. 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3" descr="C:\Users\Jan\Desktop\Documents\images (2).jpg"/>
          <p:cNvPicPr>
            <a:picLocks noChangeAspect="1" noChangeArrowheads="1"/>
          </p:cNvPicPr>
          <p:nvPr/>
        </p:nvPicPr>
        <p:blipFill>
          <a:blip r:embed="rId3" cstate="print"/>
          <a:srcRect b="12887"/>
          <a:stretch>
            <a:fillRect/>
          </a:stretch>
        </p:blipFill>
        <p:spPr bwMode="auto">
          <a:xfrm>
            <a:off x="0" y="0"/>
            <a:ext cx="9144000" cy="5121287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5143500"/>
          </a:xfrm>
        </p:spPr>
        <p:txBody>
          <a:bodyPr anchor="t">
            <a:normAutofit/>
          </a:bodyPr>
          <a:lstStyle/>
          <a:p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>That’s the testimony </a:t>
            </a:r>
            <a:br>
              <a:rPr lang="en-US" b="1" dirty="0" smtClean="0"/>
            </a:br>
            <a:r>
              <a:rPr lang="en-US" b="1" dirty="0" smtClean="0"/>
              <a:t>of Zechariah today: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b="1" dirty="0" smtClean="0"/>
              <a:t>Don’t give up on your miracle—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b="1" dirty="0" smtClean="0"/>
              <a:t>God has not forgotten you.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6781800" cy="4095750"/>
          </a:xfrm>
        </p:spPr>
        <p:txBody>
          <a:bodyPr anchor="t">
            <a:normAutofit fontScale="90000"/>
          </a:bodyPr>
          <a:lstStyle/>
          <a:p>
            <a:r>
              <a:rPr lang="en-US" sz="5300" b="1" dirty="0" smtClean="0"/>
              <a:t/>
            </a:r>
            <a:br>
              <a:rPr lang="en-US" sz="5300" b="1" dirty="0" smtClean="0"/>
            </a:br>
            <a:r>
              <a:rPr lang="en-US" sz="5300" b="1" dirty="0" smtClean="0"/>
              <a:t>The Gifts of Christmas</a:t>
            </a:r>
            <a:r>
              <a:rPr lang="en-US" sz="5300" dirty="0" smtClean="0"/>
              <a:t/>
            </a:r>
            <a:br>
              <a:rPr lang="en-US" sz="5300" dirty="0" smtClean="0"/>
            </a:br>
            <a:r>
              <a:rPr lang="en-US" sz="5300" b="1" dirty="0" smtClean="0"/>
              <a:t>“The Gift of an Angel”</a:t>
            </a:r>
            <a:r>
              <a:rPr lang="en-US" sz="5300" dirty="0" smtClean="0"/>
              <a:t/>
            </a:r>
            <a:br>
              <a:rPr lang="en-US" sz="5300" dirty="0" smtClean="0"/>
            </a:br>
            <a:r>
              <a:rPr lang="en-US" sz="5300" b="1" dirty="0" smtClean="0"/>
              <a:t>Luke 1:5-20</a:t>
            </a:r>
            <a:r>
              <a:rPr lang="en-US" sz="5300" dirty="0" smtClean="0"/>
              <a:t/>
            </a:r>
            <a:br>
              <a:rPr lang="en-US" sz="5300" dirty="0" smtClean="0"/>
            </a:br>
            <a:r>
              <a:rPr lang="en-US" dirty="0" smtClean="0"/>
              <a:t> </a:t>
            </a:r>
            <a:br>
              <a:rPr lang="en-US" dirty="0" smtClean="0"/>
            </a:br>
            <a:endParaRPr lang="en-US" dirty="0"/>
          </a:p>
        </p:txBody>
      </p:sp>
      <p:pic>
        <p:nvPicPr>
          <p:cNvPr id="1026" name="Picture 2" descr="Image result for gift box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19800" y="1581150"/>
            <a:ext cx="2997200" cy="3440663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AutoShape 2" descr="Image result for zechariah and elizabeth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304800" y="0"/>
            <a:ext cx="8839200" cy="501015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How is  God is </a:t>
            </a:r>
            <a:r>
              <a:rPr kumimoji="0" lang="en-US" sz="44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preparing</a:t>
            </a:r>
            <a:r>
              <a:rPr kumimoji="0" lang="en-US" sz="4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br>
              <a:rPr kumimoji="0" lang="en-US" sz="4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n-US" sz="4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your life? </a:t>
            </a:r>
            <a:br>
              <a:rPr kumimoji="0" lang="en-US" sz="4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n-US" sz="4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n-US" sz="4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n-US" sz="4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“Both of them were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Upright in the sight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of the God.”</a:t>
            </a:r>
            <a:endParaRPr kumimoji="0" lang="en-US" sz="44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7" name="Picture 3" descr="C:\Users\Jan\Desktop\Documents\elizabeth.jpg"/>
          <p:cNvPicPr>
            <a:picLocks noChangeAspect="1" noChangeArrowheads="1"/>
          </p:cNvPicPr>
          <p:nvPr/>
        </p:nvPicPr>
        <p:blipFill>
          <a:blip r:embed="rId3" cstate="print"/>
          <a:srcRect r="14667"/>
          <a:stretch>
            <a:fillRect/>
          </a:stretch>
        </p:blipFill>
        <p:spPr bwMode="auto">
          <a:xfrm>
            <a:off x="5715000" y="895350"/>
            <a:ext cx="3276600" cy="233799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 txBox="1">
            <a:spLocks/>
          </p:cNvSpPr>
          <p:nvPr/>
        </p:nvSpPr>
        <p:spPr>
          <a:xfrm>
            <a:off x="304800" y="0"/>
            <a:ext cx="8839200" cy="501015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How is  God is </a:t>
            </a:r>
            <a:r>
              <a:rPr kumimoji="0" lang="en-US" sz="44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preparing</a:t>
            </a:r>
            <a:r>
              <a:rPr kumimoji="0" lang="en-US" sz="4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br>
              <a:rPr kumimoji="0" lang="en-US" sz="4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n-US" sz="4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your life? </a:t>
            </a:r>
            <a:br>
              <a:rPr kumimoji="0" lang="en-US" sz="4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n-US" sz="4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n-US" sz="4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n-US" sz="4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“Both of them were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Upright in the sight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of the God.”</a:t>
            </a:r>
            <a:endParaRPr kumimoji="0" lang="en-US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6" name="Picture 3" descr="C:\Users\Jan\Desktop\Documents\elizabeth.jpg"/>
          <p:cNvPicPr>
            <a:picLocks noChangeAspect="1" noChangeArrowheads="1"/>
          </p:cNvPicPr>
          <p:nvPr/>
        </p:nvPicPr>
        <p:blipFill>
          <a:blip r:embed="rId3" cstate="print"/>
          <a:srcRect r="14667"/>
          <a:stretch>
            <a:fillRect/>
          </a:stretch>
        </p:blipFill>
        <p:spPr bwMode="auto">
          <a:xfrm>
            <a:off x="5715000" y="895350"/>
            <a:ext cx="3276600" cy="233799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6477000" cy="4629150"/>
          </a:xfrm>
        </p:spPr>
        <p:txBody>
          <a:bodyPr anchor="t">
            <a:normAutofit fontScale="90000"/>
          </a:bodyPr>
          <a:lstStyle/>
          <a:p>
            <a:r>
              <a:rPr lang="en-US" sz="4900" b="1" dirty="0" smtClean="0"/>
              <a:t>How </a:t>
            </a:r>
            <a:r>
              <a:rPr lang="en-US" sz="4900" b="1" dirty="0" smtClean="0"/>
              <a:t>does God </a:t>
            </a:r>
            <a:br>
              <a:rPr lang="en-US" sz="4900" b="1" dirty="0" smtClean="0"/>
            </a:br>
            <a:r>
              <a:rPr lang="en-US" sz="4900" b="1" dirty="0" smtClean="0"/>
              <a:t>clarify </a:t>
            </a:r>
            <a:r>
              <a:rPr lang="en-US" sz="4900" b="1" u="sng" dirty="0" smtClean="0"/>
              <a:t>greatness</a:t>
            </a:r>
            <a:r>
              <a:rPr lang="en-US" sz="4900" b="1" dirty="0" smtClean="0"/>
              <a:t>?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 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4818" name="AutoShape 2" descr="Image result for zechariah and elizabeth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34819" name="Picture 3" descr="C:\Users\Jan\Desktop\Documents\zechariah-and-elizabeth-with-john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477000" y="742950"/>
            <a:ext cx="2295525" cy="36957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Sermon">
      <a:majorFont>
        <a:latin typeface="Aharoni"/>
        <a:ea typeface=""/>
        <a:cs typeface=""/>
      </a:majorFont>
      <a:minorFont>
        <a:latin typeface="Aharon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641</TotalTime>
  <Words>44</Words>
  <Application>Microsoft Office PowerPoint</Application>
  <PresentationFormat>On-screen Show (16:9)</PresentationFormat>
  <Paragraphs>28</Paragraphs>
  <Slides>12</Slides>
  <Notes>12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 The Gifts of Christmas “The Gift of an Angel” Luke 1:5-20   </vt:lpstr>
      <vt:lpstr>  Zechariah’s name means  “Yahweh remembers.”  God always remembers.    </vt:lpstr>
      <vt:lpstr>  Every prayer that went  seemingly unanswered,  God remembers.   </vt:lpstr>
      <vt:lpstr>  Every moment when you felt like  the heavens were strangely silent, God remembers.  </vt:lpstr>
      <vt:lpstr>  That’s the testimony  of Zechariah today:  Don’t give up on your miracle— God has not forgotten you.</vt:lpstr>
      <vt:lpstr> The Gifts of Christmas “The Gift of an Angel” Luke 1:5-20   </vt:lpstr>
      <vt:lpstr>Slide 7</vt:lpstr>
      <vt:lpstr>Slide 8</vt:lpstr>
      <vt:lpstr>How does God  clarify greatness?       </vt:lpstr>
      <vt:lpstr>How does God  clarify greatness?   He will be a joy  and a delight to you,  and many will rejoice  because of his birth.</vt:lpstr>
      <vt:lpstr>What is God’s plan for your life?    </vt:lpstr>
      <vt:lpstr>What is God’s plan for your life?   “I am Gabriel.  I stand in the presence  of God, and I have  been sent to speak to  you and tell you this good news,”    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</dc:title>
  <dc:creator>Theresa</dc:creator>
  <cp:lastModifiedBy> </cp:lastModifiedBy>
  <cp:revision>72</cp:revision>
  <dcterms:created xsi:type="dcterms:W3CDTF">2015-07-06T21:02:22Z</dcterms:created>
  <dcterms:modified xsi:type="dcterms:W3CDTF">2016-11-27T14:51:25Z</dcterms:modified>
</cp:coreProperties>
</file>