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2" r:id="rId4"/>
    <p:sldId id="263" r:id="rId5"/>
    <p:sldId id="264" r:id="rId6"/>
    <p:sldId id="270" r:id="rId7"/>
    <p:sldId id="265" r:id="rId8"/>
    <p:sldId id="266" r:id="rId9"/>
    <p:sldId id="271" r:id="rId10"/>
    <p:sldId id="267" r:id="rId11"/>
    <p:sldId id="268" r:id="rId12"/>
    <p:sldId id="272" r:id="rId13"/>
    <p:sldId id="269" r:id="rId14"/>
    <p:sldId id="273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“He Owns The Cattle </a:t>
            </a:r>
            <a:br>
              <a:rPr lang="en-US" dirty="0" smtClean="0"/>
            </a:br>
            <a:r>
              <a:rPr lang="en-US" dirty="0" smtClean="0"/>
              <a:t>On A Thousand Hills”</a:t>
            </a:r>
            <a:br>
              <a:rPr lang="en-US" dirty="0" smtClean="0"/>
            </a:br>
            <a:r>
              <a:rPr lang="en-US" dirty="0" smtClean="0"/>
              <a:t>Matthew 25:14-30</a:t>
            </a:r>
            <a:endParaRPr lang="en-US" dirty="0"/>
          </a:p>
        </p:txBody>
      </p:sp>
      <p:sp>
        <p:nvSpPr>
          <p:cNvPr id="4102" name="AutoShape 6" descr="Image result for cattle on a thousand h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C:\Users\Jan\Desktop\Documents\cows-on-genoch-inner-hill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0534"/>
            <a:ext cx="9144000" cy="216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This is a parable </a:t>
            </a:r>
            <a:br>
              <a:rPr lang="en-US" b="1" dirty="0" smtClean="0"/>
            </a:br>
            <a:r>
              <a:rPr lang="en-US" b="1" dirty="0" smtClean="0"/>
              <a:t>about </a:t>
            </a:r>
            <a:r>
              <a:rPr lang="en-US" b="1" u="sng" dirty="0" smtClean="0"/>
              <a:t>honoring</a:t>
            </a:r>
            <a:r>
              <a:rPr lang="en-US" b="1" dirty="0" smtClean="0"/>
              <a:t> </a:t>
            </a:r>
            <a:r>
              <a:rPr lang="en-US" b="1" u="sng" dirty="0" smtClean="0"/>
              <a:t>God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4818" name="AutoShape 2" descr="Image result for books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 l="22305"/>
          <a:stretch>
            <a:fillRect/>
          </a:stretch>
        </p:blipFill>
        <p:spPr bwMode="auto">
          <a:xfrm>
            <a:off x="3048000" y="2190750"/>
            <a:ext cx="3265487" cy="2803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Image result for background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Give, and it shall be </a:t>
            </a:r>
            <a:br>
              <a:rPr lang="en-US" b="1" dirty="0" smtClean="0"/>
            </a:br>
            <a:r>
              <a:rPr lang="en-US" b="1" dirty="0" smtClean="0"/>
              <a:t>given unto you; </a:t>
            </a:r>
            <a:br>
              <a:rPr lang="en-US" b="1" dirty="0" smtClean="0"/>
            </a:br>
            <a:r>
              <a:rPr lang="en-US" b="1" dirty="0" smtClean="0"/>
              <a:t> good measure, </a:t>
            </a:r>
            <a:br>
              <a:rPr lang="en-US" b="1" dirty="0" smtClean="0"/>
            </a:br>
            <a:r>
              <a:rPr lang="en-US" b="1" dirty="0" smtClean="0"/>
              <a:t>pressed dow</a:t>
            </a:r>
            <a:r>
              <a:rPr lang="en-US" b="1" dirty="0" smtClean="0">
                <a:solidFill>
                  <a:schemeClr val="bg1"/>
                </a:solidFill>
              </a:rPr>
              <a:t>n,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 result for background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 shaken together, </a:t>
            </a:r>
            <a:br>
              <a:rPr lang="en-US" b="1" dirty="0" smtClean="0"/>
            </a:br>
            <a:r>
              <a:rPr lang="en-US" b="1" dirty="0" smtClean="0"/>
              <a:t>and running over, </a:t>
            </a:r>
            <a:br>
              <a:rPr lang="en-US" b="1" dirty="0" smtClean="0"/>
            </a:br>
            <a:r>
              <a:rPr lang="en-US" b="1" dirty="0" smtClean="0"/>
              <a:t>shall men give </a:t>
            </a:r>
            <a:br>
              <a:rPr lang="en-US" b="1" dirty="0" smtClean="0"/>
            </a:br>
            <a:r>
              <a:rPr lang="en-US" b="1" dirty="0" smtClean="0"/>
              <a:t>into your bosom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background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For with </a:t>
            </a:r>
            <a:br>
              <a:rPr lang="en-US" sz="4900" b="1" dirty="0" smtClean="0"/>
            </a:br>
            <a:r>
              <a:rPr lang="en-US" sz="4900" b="1" dirty="0" smtClean="0"/>
              <a:t>the same measure </a:t>
            </a:r>
            <a:br>
              <a:rPr lang="en-US" sz="4900" b="1" dirty="0" smtClean="0"/>
            </a:br>
            <a:r>
              <a:rPr lang="en-US" sz="4900" b="1" dirty="0" smtClean="0"/>
              <a:t>that ye mete withal </a:t>
            </a:r>
            <a:br>
              <a:rPr lang="en-US" sz="4900" b="1" dirty="0" smtClean="0"/>
            </a:br>
            <a:r>
              <a:rPr lang="en-US" sz="4900" b="1" dirty="0" smtClean="0"/>
              <a:t>it shall be measured </a:t>
            </a:r>
            <a:br>
              <a:rPr lang="en-US" sz="4900" b="1" dirty="0" smtClean="0"/>
            </a:br>
            <a:r>
              <a:rPr lang="en-US" sz="4900" b="1" dirty="0" smtClean="0"/>
              <a:t>to you again. </a:t>
            </a:r>
            <a:r>
              <a:rPr lang="en-US" sz="4900" b="1" dirty="0" smtClean="0">
                <a:solidFill>
                  <a:schemeClr val="bg1"/>
                </a:solidFill>
              </a:rPr>
              <a:t/>
            </a:r>
            <a:br>
              <a:rPr lang="en-US" sz="49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Luke 6:38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 result for background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Come and Share </a:t>
            </a:r>
            <a:br>
              <a:rPr lang="en-US" sz="4900" b="1" dirty="0" smtClean="0"/>
            </a:br>
            <a:r>
              <a:rPr lang="en-US" sz="4900" b="1" dirty="0" smtClean="0"/>
              <a:t>Your Master’s Joy.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or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There will be weeping </a:t>
            </a:r>
            <a:br>
              <a:rPr lang="en-US" sz="4900" b="1" dirty="0" smtClean="0"/>
            </a:br>
            <a:r>
              <a:rPr lang="en-US" sz="4900" b="1" dirty="0" smtClean="0"/>
              <a:t>and gnashing of teeth</a:t>
            </a:r>
            <a:r>
              <a:rPr lang="en-US" sz="4900" b="1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an\Desktop\Documents\6837a468ab20341805f094bae44d1a33.jpg"/>
          <p:cNvPicPr>
            <a:picLocks noChangeAspect="1" noChangeArrowheads="1"/>
          </p:cNvPicPr>
          <p:nvPr/>
        </p:nvPicPr>
        <p:blipFill>
          <a:blip r:embed="rId3" cstate="print"/>
          <a:srcRect t="10769" b="11795"/>
          <a:stretch>
            <a:fillRect/>
          </a:stretch>
        </p:blipFill>
        <p:spPr bwMode="auto">
          <a:xfrm>
            <a:off x="1905000" y="2038350"/>
            <a:ext cx="5181600" cy="287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4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“…all of it belongs to you. “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Chronicles 29:16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50" name="AutoShape 2" descr="Image result for abraham looking at the st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kingdom of heaven </a:t>
            </a:r>
            <a:br>
              <a:rPr lang="en-US" b="1" dirty="0" smtClean="0"/>
            </a:br>
            <a:r>
              <a:rPr lang="en-US" b="1" dirty="0" smtClean="0"/>
              <a:t>is like a man who entrusts </a:t>
            </a:r>
            <a:br>
              <a:rPr lang="en-US" b="1" dirty="0" smtClean="0"/>
            </a:br>
            <a:r>
              <a:rPr lang="en-US" b="1" dirty="0" smtClean="0"/>
              <a:t>his possessions to his servants.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5058" name="AutoShape 2" descr="Image result for the master and the servant par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Image result for the master and the servant par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76550"/>
            <a:ext cx="3683794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4335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This parable is a glimpse into </a:t>
            </a:r>
            <a:r>
              <a:rPr lang="en-US" b="1" u="sng" dirty="0" smtClean="0"/>
              <a:t>Kingdom</a:t>
            </a:r>
            <a:r>
              <a:rPr lang="en-US" b="1" dirty="0" smtClean="0"/>
              <a:t> </a:t>
            </a:r>
            <a:r>
              <a:rPr lang="en-US" b="1" u="sng" dirty="0" smtClean="0"/>
              <a:t>life 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10" name="Picture 2" descr="Image result for righteousness peace and j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19350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This parable is about </a:t>
            </a:r>
            <a:r>
              <a:rPr lang="en-US" sz="4900" b="1" u="sng" dirty="0" smtClean="0"/>
              <a:t>great </a:t>
            </a:r>
            <a:r>
              <a:rPr lang="en-US" sz="4900" b="1" dirty="0" smtClean="0"/>
              <a:t> </a:t>
            </a:r>
            <a:r>
              <a:rPr lang="en-US" sz="4900" b="1" u="sng" dirty="0" smtClean="0"/>
              <a:t>wealth.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62" name="Picture 2" descr="Image result for the unfaithful servant par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14550"/>
            <a:ext cx="368300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Users\Jan\Desktop\Documents\hqdefault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43150"/>
            <a:ext cx="3479800" cy="2609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Where your treasure is, </a:t>
            </a:r>
            <a:br>
              <a:rPr lang="en-US" b="1" dirty="0" smtClean="0"/>
            </a:br>
            <a:r>
              <a:rPr lang="en-US" b="1" dirty="0" smtClean="0"/>
              <a:t>there will your heart be also.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Matthew 6:21</a:t>
            </a:r>
            <a:endParaRPr lang="en-US" dirty="0"/>
          </a:p>
        </p:txBody>
      </p:sp>
      <p:sp>
        <p:nvSpPr>
          <p:cNvPr id="28674" name="AutoShape 2" descr="Image result for loving g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Image result for where your treasure is there will your heart be al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47815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This parable </a:t>
            </a:r>
            <a:br>
              <a:rPr lang="en-US" sz="4900" b="1" dirty="0" smtClean="0"/>
            </a:br>
            <a:r>
              <a:rPr lang="en-US" sz="4900" b="1" dirty="0" smtClean="0"/>
              <a:t>is about one’s </a:t>
            </a:r>
            <a:br>
              <a:rPr lang="en-US" sz="4900" b="1" dirty="0" smtClean="0"/>
            </a:br>
            <a:r>
              <a:rPr lang="en-US" sz="4900" b="1" u="sng" dirty="0" smtClean="0"/>
              <a:t>love</a:t>
            </a:r>
            <a:r>
              <a:rPr lang="en-US" sz="4900" b="1" dirty="0" smtClean="0"/>
              <a:t> </a:t>
            </a:r>
            <a:r>
              <a:rPr lang="en-US" sz="4900" b="1" u="sng" dirty="0" smtClean="0"/>
              <a:t>for</a:t>
            </a:r>
            <a:r>
              <a:rPr lang="en-US" sz="4900" b="1" dirty="0" smtClean="0"/>
              <a:t> </a:t>
            </a:r>
            <a:r>
              <a:rPr lang="en-US" sz="4900" b="1" u="sng" dirty="0" smtClean="0"/>
              <a:t>God</a:t>
            </a:r>
            <a:r>
              <a:rPr lang="en-US" sz="4900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8914" name="AutoShape 2" descr="Image result for loving g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Jan\Desktop\Documents\lovegodloveot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95350"/>
            <a:ext cx="3607831" cy="3200400"/>
          </a:xfrm>
          <a:prstGeom prst="rect">
            <a:avLst/>
          </a:prstGeom>
          <a:noFill/>
        </p:spPr>
      </p:pic>
      <p:sp>
        <p:nvSpPr>
          <p:cNvPr id="38917" name="AutoShape 5" descr="Image result for loving g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So in everything, </a:t>
            </a:r>
            <a:br>
              <a:rPr lang="en-US" b="1" dirty="0" smtClean="0"/>
            </a:br>
            <a:r>
              <a:rPr lang="en-US" b="1" dirty="0" smtClean="0"/>
              <a:t>do to others what you </a:t>
            </a:r>
            <a:br>
              <a:rPr lang="en-US" b="1" dirty="0" smtClean="0"/>
            </a:br>
            <a:r>
              <a:rPr lang="en-US" b="1" dirty="0" smtClean="0"/>
              <a:t>would have them do to you, 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6866" name="Picture 2" descr="Image result for the good samari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92325"/>
            <a:ext cx="6851761" cy="291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46291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this sums up the law </a:t>
            </a:r>
            <a:br>
              <a:rPr lang="en-US" b="1" dirty="0" smtClean="0"/>
            </a:br>
            <a:r>
              <a:rPr lang="en-US" b="1" dirty="0" smtClean="0"/>
              <a:t>and the prophets. </a:t>
            </a:r>
            <a:br>
              <a:rPr lang="en-US" b="1" dirty="0" smtClean="0"/>
            </a:br>
            <a:r>
              <a:rPr lang="en-US" b="1" dirty="0" smtClean="0"/>
              <a:t>Matthew 7:12</a:t>
            </a:r>
            <a:endParaRPr lang="en-US" dirty="0"/>
          </a:p>
        </p:txBody>
      </p:sp>
      <p:pic>
        <p:nvPicPr>
          <p:cNvPr id="26626" name="Picture 2" descr="Image result for the law and the prophe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66950"/>
            <a:ext cx="3333750" cy="2505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18</Words>
  <Application>Microsoft Office PowerPoint</Application>
  <PresentationFormat>On-screen Show (16:9)</PresentationFormat>
  <Paragraphs>28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“He Owns The Cattle  On A Thousand Hills” Matthew 25:14-30</vt:lpstr>
      <vt:lpstr>  “…all of it belongs to you. “  I Chronicles 29:16   </vt:lpstr>
      <vt:lpstr> The kingdom of heaven  is like a man who entrusts  his possessions to his servants.   </vt:lpstr>
      <vt:lpstr> This parable is a glimpse into Kingdom life .   </vt:lpstr>
      <vt:lpstr> This parable is about great  wealth.     </vt:lpstr>
      <vt:lpstr> Where your treasure is,  there will your heart be also.  Matthew 6:21</vt:lpstr>
      <vt:lpstr> This parable  is about one’s  love for God.     </vt:lpstr>
      <vt:lpstr>So in everything,  do to others what you  would have them do to you,  </vt:lpstr>
      <vt:lpstr> for this sums up the law  and the prophets.  Matthew 7:12</vt:lpstr>
      <vt:lpstr> This is a parable  about honoring God.     </vt:lpstr>
      <vt:lpstr> Give, and it shall be  given unto you;   good measure,  pressed down, </vt:lpstr>
      <vt:lpstr> and shaken together,  and running over,  shall men give  into your bosom.</vt:lpstr>
      <vt:lpstr> For with  the same measure  that ye mete withal  it shall be measured  to you again.  Luke 6:38</vt:lpstr>
      <vt:lpstr> Come and Share  Your Master’s Joy.  or There will be weeping  and gnashing of teeth.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70</cp:revision>
  <dcterms:created xsi:type="dcterms:W3CDTF">2015-07-06T21:02:22Z</dcterms:created>
  <dcterms:modified xsi:type="dcterms:W3CDTF">2016-11-13T15:40:18Z</dcterms:modified>
</cp:coreProperties>
</file>