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9" r:id="rId2"/>
    <p:sldId id="260" r:id="rId3"/>
    <p:sldId id="261" r:id="rId4"/>
    <p:sldId id="262" r:id="rId5"/>
    <p:sldId id="274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9" r:id="rId16"/>
    <p:sldId id="272" r:id="rId17"/>
    <p:sldId id="273" r:id="rId18"/>
    <p:sldId id="275" r:id="rId19"/>
    <p:sldId id="276" r:id="rId20"/>
    <p:sldId id="277" r:id="rId21"/>
    <p:sldId id="278" r:id="rId22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2958" autoAdjust="0"/>
  </p:normalViewPr>
  <p:slideViewPr>
    <p:cSldViewPr>
      <p:cViewPr varScale="1">
        <p:scale>
          <a:sx n="119" d="100"/>
          <a:sy n="119" d="100"/>
        </p:scale>
        <p:origin x="-90" y="-24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E2F9EB7-70FF-49F8-991B-9FF42F1D3227}" type="datetimeFigureOut">
              <a:rPr lang="en-US" smtClean="0"/>
              <a:pPr/>
              <a:t>10/22/2016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DC1EC51-2884-4E80-9C20-99B41822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A3677A1-0891-4C49-8240-8F172D378C2A}" type="datetimeFigureOut">
              <a:rPr lang="en-US" smtClean="0"/>
              <a:pPr/>
              <a:t>10/22/2016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4C6C0C4-09A8-45AA-99EE-C4AA2F033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10/22/2016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10/22/2016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10/22/2016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10/22/2016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10/22/2016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10/22/2016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10/22/2016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10/22/2016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10/22/2016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10/22/2016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10/22/2016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0401-2776-43E9-8D12-865D21D1B961}" type="datetimeFigureOut">
              <a:rPr lang="en-US" smtClean="0"/>
              <a:pPr/>
              <a:t>10/22/2016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8" name="Picture 4" descr="Image result for storm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  <p:sp>
        <p:nvSpPr>
          <p:cNvPr id="24578" name="AutoShape 2" descr="https://findyourmiddlegrounddotcom.files.wordpress.com/2014/12/girl-hay-sky-sunset-favim-com-429326.jpg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857750"/>
          </a:xfrm>
        </p:spPr>
        <p:txBody>
          <a:bodyPr anchor="t">
            <a:normAutofit fontScale="90000"/>
          </a:bodyPr>
          <a:lstStyle/>
          <a:p>
            <a:r>
              <a:rPr lang="en-US" sz="6000" b="1" dirty="0" smtClean="0"/>
              <a:t/>
            </a:r>
            <a:br>
              <a:rPr lang="en-US" sz="6000" b="1" dirty="0" smtClean="0"/>
            </a:br>
            <a:r>
              <a:rPr lang="en-US" sz="6000" b="1" dirty="0" smtClean="0"/>
              <a:t>       </a:t>
            </a:r>
            <a:br>
              <a:rPr lang="en-US" sz="6000" b="1" dirty="0" smtClean="0"/>
            </a:br>
            <a:r>
              <a:rPr lang="en-US" sz="6000" b="1" dirty="0" smtClean="0"/>
              <a:t>         “Every One </a:t>
            </a:r>
            <a:br>
              <a:rPr lang="en-US" sz="6000" b="1" dirty="0" smtClean="0"/>
            </a:br>
            <a:r>
              <a:rPr lang="en-US" sz="6000" b="1" dirty="0" smtClean="0"/>
              <a:t>           Has A Storm”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  </a:t>
            </a:r>
            <a:r>
              <a:rPr lang="en-US" b="1" dirty="0" smtClean="0"/>
              <a:t>Matthew 14:22-34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028" name="AutoShape 4" descr="Image result for basket of figs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Image result for basket of figs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986" name="AutoShape 2" descr="Image result for storm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bible images"/>
          <p:cNvPicPr>
            <a:picLocks noChangeAspect="1" noChangeArrowheads="1"/>
          </p:cNvPicPr>
          <p:nvPr/>
        </p:nvPicPr>
        <p:blipFill>
          <a:blip r:embed="rId3" cstate="print"/>
          <a:srcRect b="14439"/>
          <a:stretch>
            <a:fillRect/>
          </a:stretch>
        </p:blipFill>
        <p:spPr bwMode="auto">
          <a:xfrm>
            <a:off x="0" y="2590800"/>
            <a:ext cx="9144000" cy="2552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7147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“Lord, if it’s you,” </a:t>
            </a:r>
            <a:br>
              <a:rPr lang="en-US" dirty="0" smtClean="0"/>
            </a:br>
            <a:r>
              <a:rPr lang="en-US" dirty="0" smtClean="0"/>
              <a:t>Peter replied, </a:t>
            </a:r>
            <a:br>
              <a:rPr lang="en-US" dirty="0" smtClean="0"/>
            </a:br>
            <a:r>
              <a:rPr lang="en-US" dirty="0" smtClean="0"/>
              <a:t>“tell me to come to you </a:t>
            </a:r>
            <a:br>
              <a:rPr lang="en-US" dirty="0" smtClean="0"/>
            </a:br>
            <a:r>
              <a:rPr lang="en-US" dirty="0" smtClean="0"/>
              <a:t>on the water.”  “Come,” he said.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bible images"/>
          <p:cNvPicPr>
            <a:picLocks noChangeAspect="1" noChangeArrowheads="1"/>
          </p:cNvPicPr>
          <p:nvPr/>
        </p:nvPicPr>
        <p:blipFill>
          <a:blip r:embed="rId3" cstate="print"/>
          <a:srcRect b="14439"/>
          <a:stretch>
            <a:fillRect/>
          </a:stretch>
        </p:blipFill>
        <p:spPr bwMode="auto">
          <a:xfrm>
            <a:off x="0" y="2590800"/>
            <a:ext cx="9144000" cy="2552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4099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Then Peter got down out of the boat, walked on the water </a:t>
            </a:r>
            <a:br>
              <a:rPr lang="en-US" dirty="0" smtClean="0"/>
            </a:br>
            <a:r>
              <a:rPr lang="en-US" dirty="0" smtClean="0"/>
              <a:t>and came toward Jesus.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bible images"/>
          <p:cNvPicPr>
            <a:picLocks noChangeAspect="1" noChangeArrowheads="1"/>
          </p:cNvPicPr>
          <p:nvPr/>
        </p:nvPicPr>
        <p:blipFill>
          <a:blip r:embed="rId3" cstate="print"/>
          <a:srcRect b="14439"/>
          <a:stretch>
            <a:fillRect/>
          </a:stretch>
        </p:blipFill>
        <p:spPr bwMode="auto">
          <a:xfrm>
            <a:off x="0" y="2590800"/>
            <a:ext cx="9144000" cy="2552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9433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But when he saw the wind, </a:t>
            </a:r>
            <a:br>
              <a:rPr lang="en-US" dirty="0" smtClean="0"/>
            </a:br>
            <a:r>
              <a:rPr lang="en-US" dirty="0" smtClean="0"/>
              <a:t>he was afraid and, </a:t>
            </a:r>
            <a:br>
              <a:rPr lang="en-US" dirty="0" smtClean="0"/>
            </a:br>
            <a:r>
              <a:rPr lang="en-US" dirty="0" smtClean="0"/>
              <a:t>beginning to sink, cried out, “Lord, save me!”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bible images"/>
          <p:cNvPicPr>
            <a:picLocks noChangeAspect="1" noChangeArrowheads="1"/>
          </p:cNvPicPr>
          <p:nvPr/>
        </p:nvPicPr>
        <p:blipFill>
          <a:blip r:embed="rId3" cstate="print"/>
          <a:srcRect b="14439"/>
          <a:stretch>
            <a:fillRect/>
          </a:stretch>
        </p:blipFill>
        <p:spPr bwMode="auto">
          <a:xfrm>
            <a:off x="0" y="2590800"/>
            <a:ext cx="9144000" cy="2552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6291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Immediately Jesus reached </a:t>
            </a:r>
            <a:br>
              <a:rPr lang="en-US" dirty="0" smtClean="0"/>
            </a:br>
            <a:r>
              <a:rPr lang="en-US" dirty="0" smtClean="0"/>
              <a:t>out his hand and caught him, “You of little faith,” he said, “why did you doubt?”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bible images"/>
          <p:cNvPicPr>
            <a:picLocks noChangeAspect="1" noChangeArrowheads="1"/>
          </p:cNvPicPr>
          <p:nvPr/>
        </p:nvPicPr>
        <p:blipFill>
          <a:blip r:embed="rId3" cstate="print"/>
          <a:srcRect b="14439"/>
          <a:stretch>
            <a:fillRect/>
          </a:stretch>
        </p:blipFill>
        <p:spPr bwMode="auto">
          <a:xfrm>
            <a:off x="0" y="2590800"/>
            <a:ext cx="9144000" cy="2552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6291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when they climbed into </a:t>
            </a:r>
            <a:br>
              <a:rPr lang="en-US" dirty="0" smtClean="0"/>
            </a:br>
            <a:r>
              <a:rPr lang="en-US" dirty="0" smtClean="0"/>
              <a:t>the boat, the wind died down. 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 result for bible images"/>
          <p:cNvPicPr>
            <a:picLocks noChangeAspect="1" noChangeArrowheads="1"/>
          </p:cNvPicPr>
          <p:nvPr/>
        </p:nvPicPr>
        <p:blipFill>
          <a:blip r:embed="rId3" cstate="print"/>
          <a:srcRect b="14439"/>
          <a:stretch>
            <a:fillRect/>
          </a:stretch>
        </p:blipFill>
        <p:spPr bwMode="auto">
          <a:xfrm>
            <a:off x="0" y="2590800"/>
            <a:ext cx="9144000" cy="2552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4767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Then those who were in the boat worshipped him, saying, </a:t>
            </a:r>
            <a:br>
              <a:rPr lang="en-US" dirty="0" smtClean="0"/>
            </a:br>
            <a:r>
              <a:rPr lang="en-US" dirty="0" smtClean="0"/>
              <a:t>“Truly you are the Son of God.”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bible images"/>
          <p:cNvPicPr>
            <a:picLocks noChangeAspect="1" noChangeArrowheads="1"/>
          </p:cNvPicPr>
          <p:nvPr/>
        </p:nvPicPr>
        <p:blipFill>
          <a:blip r:embed="rId3" cstate="print"/>
          <a:srcRect b="14439"/>
          <a:stretch>
            <a:fillRect/>
          </a:stretch>
        </p:blipFill>
        <p:spPr bwMode="auto">
          <a:xfrm>
            <a:off x="0" y="2590800"/>
            <a:ext cx="9144000" cy="2552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385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When they had crossed over, they landed at </a:t>
            </a:r>
            <a:r>
              <a:rPr lang="en-US" dirty="0" err="1" smtClean="0"/>
              <a:t>Gennesaret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9" name="Picture 1" descr="Image result for stormy sk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5181600"/>
          </a:xfrm>
          <a:prstGeom prst="rect">
            <a:avLst/>
          </a:prstGeom>
          <a:noFill/>
          <a:ln w="38100" algn="in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248150"/>
          </a:xfrm>
        </p:spPr>
        <p:txBody>
          <a:bodyPr anchor="t"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b="1" dirty="0" smtClean="0">
                <a:solidFill>
                  <a:schemeClr val="bg1"/>
                </a:solidFill>
              </a:rPr>
              <a:t>What does Jesus </a:t>
            </a:r>
            <a:br>
              <a:rPr lang="en-US" sz="4900" b="1" dirty="0" smtClean="0">
                <a:solidFill>
                  <a:schemeClr val="bg1"/>
                </a:solidFill>
              </a:rPr>
            </a:br>
            <a:r>
              <a:rPr lang="en-US" sz="4900" b="1" dirty="0" smtClean="0">
                <a:solidFill>
                  <a:schemeClr val="bg1"/>
                </a:solidFill>
              </a:rPr>
              <a:t>do for us in a storm?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	</a:t>
            </a:r>
            <a:br>
              <a:rPr lang="en-US" b="1" dirty="0" smtClean="0"/>
            </a:br>
            <a:r>
              <a:rPr lang="en-US" b="1" dirty="0" smtClean="0"/>
              <a:t>	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Image result for stormy sk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5181600"/>
          </a:xfrm>
          <a:prstGeom prst="rect">
            <a:avLst/>
          </a:prstGeom>
          <a:noFill/>
          <a:ln w="38100" algn="in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324350"/>
          </a:xfrm>
        </p:spPr>
        <p:txBody>
          <a:bodyPr anchor="t"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chemeClr val="bg1"/>
                </a:solidFill>
              </a:rPr>
              <a:t>Jesus </a:t>
            </a:r>
            <a:r>
              <a:rPr lang="en-US" b="1" u="sng" dirty="0" smtClean="0">
                <a:solidFill>
                  <a:schemeClr val="bg1"/>
                </a:solidFill>
              </a:rPr>
              <a:t>prays </a:t>
            </a:r>
            <a:r>
              <a:rPr lang="en-US" b="1" dirty="0" smtClean="0">
                <a:solidFill>
                  <a:schemeClr val="bg1"/>
                </a:solidFill>
              </a:rPr>
              <a:t>for us.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Image result for stormy sk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5181600"/>
          </a:xfrm>
          <a:prstGeom prst="rect">
            <a:avLst/>
          </a:prstGeom>
          <a:noFill/>
          <a:ln w="38100" algn="in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05350"/>
          </a:xfrm>
        </p:spPr>
        <p:txBody>
          <a:bodyPr anchor="t">
            <a:normAutofit fontScale="90000"/>
          </a:bodyPr>
          <a:lstStyle/>
          <a:p>
            <a:r>
              <a:rPr lang="en-US" b="1" dirty="0" smtClean="0"/>
              <a:t>	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b="1" dirty="0" smtClean="0">
                <a:solidFill>
                  <a:schemeClr val="bg1"/>
                </a:solidFill>
              </a:rPr>
              <a:t>Jesus  </a:t>
            </a:r>
            <a:r>
              <a:rPr lang="en-US" sz="4900" b="1" u="sng" dirty="0" smtClean="0">
                <a:solidFill>
                  <a:schemeClr val="bg1"/>
                </a:solidFill>
              </a:rPr>
              <a:t>comes </a:t>
            </a:r>
            <a:r>
              <a:rPr lang="en-US" sz="4900" b="1" dirty="0" smtClean="0">
                <a:solidFill>
                  <a:schemeClr val="bg1"/>
                </a:solidFill>
              </a:rPr>
              <a:t>to us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Image result for bible images"/>
          <p:cNvPicPr>
            <a:picLocks noChangeAspect="1" noChangeArrowheads="1"/>
          </p:cNvPicPr>
          <p:nvPr/>
        </p:nvPicPr>
        <p:blipFill>
          <a:blip r:embed="rId3" cstate="print"/>
          <a:srcRect b="14439"/>
          <a:stretch>
            <a:fillRect/>
          </a:stretch>
        </p:blipFill>
        <p:spPr bwMode="auto">
          <a:xfrm>
            <a:off x="0" y="2590800"/>
            <a:ext cx="9144000" cy="2552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4005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Immediately Jesus made the disciples get into the boat and go on ahead of him to the other side, while he dismissed the crowd.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Image result for stormy sk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5181600"/>
          </a:xfrm>
          <a:prstGeom prst="rect">
            <a:avLst/>
          </a:prstGeom>
          <a:noFill/>
          <a:ln w="38100" algn="in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171950"/>
          </a:xfrm>
        </p:spPr>
        <p:txBody>
          <a:bodyPr anchor="t"/>
          <a:lstStyle/>
          <a:p>
            <a:r>
              <a:rPr lang="en-US" b="1" dirty="0" smtClean="0"/>
              <a:t>	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chemeClr val="bg1"/>
                </a:solidFill>
              </a:rPr>
              <a:t>Jesus </a:t>
            </a:r>
            <a:r>
              <a:rPr lang="en-US" b="1" u="sng" dirty="0" smtClean="0">
                <a:solidFill>
                  <a:schemeClr val="bg1"/>
                </a:solidFill>
              </a:rPr>
              <a:t>ministers</a:t>
            </a:r>
            <a:r>
              <a:rPr lang="en-US" b="1" dirty="0" smtClean="0">
                <a:solidFill>
                  <a:schemeClr val="bg1"/>
                </a:solidFill>
              </a:rPr>
              <a:t> to us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bible images"/>
          <p:cNvPicPr>
            <a:picLocks noChangeAspect="1" noChangeArrowheads="1"/>
          </p:cNvPicPr>
          <p:nvPr/>
        </p:nvPicPr>
        <p:blipFill>
          <a:blip r:embed="rId3" cstate="print"/>
          <a:srcRect b="14439"/>
          <a:stretch>
            <a:fillRect/>
          </a:stretch>
        </p:blipFill>
        <p:spPr bwMode="auto">
          <a:xfrm>
            <a:off x="0" y="2590800"/>
            <a:ext cx="9144000" cy="2552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05350"/>
          </a:xfrm>
        </p:spPr>
        <p:txBody>
          <a:bodyPr anchor="t"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“We know that in all things </a:t>
            </a:r>
            <a:br>
              <a:rPr lang="en-US" b="1" dirty="0" smtClean="0"/>
            </a:br>
            <a:r>
              <a:rPr lang="en-US" b="1" dirty="0" smtClean="0"/>
              <a:t>God work for the good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of those who love him, </a:t>
            </a:r>
            <a:br>
              <a:rPr lang="en-US" b="1" dirty="0" smtClean="0"/>
            </a:br>
            <a:r>
              <a:rPr lang="en-US" b="1" dirty="0" smtClean="0"/>
              <a:t>who have been called </a:t>
            </a:r>
            <a:br>
              <a:rPr lang="en-US" b="1" dirty="0" smtClean="0"/>
            </a:br>
            <a:r>
              <a:rPr lang="en-US" b="1" dirty="0" smtClean="0"/>
              <a:t>according to his purpose.”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Romans 8:28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bible images"/>
          <p:cNvPicPr>
            <a:picLocks noChangeAspect="1" noChangeArrowheads="1"/>
          </p:cNvPicPr>
          <p:nvPr/>
        </p:nvPicPr>
        <p:blipFill>
          <a:blip r:embed="rId3" cstate="print"/>
          <a:srcRect b="14439"/>
          <a:stretch>
            <a:fillRect/>
          </a:stretch>
        </p:blipFill>
        <p:spPr bwMode="auto">
          <a:xfrm>
            <a:off x="0" y="2590800"/>
            <a:ext cx="9144000" cy="2552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1719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After he had dismissed them, </a:t>
            </a:r>
            <a:br>
              <a:rPr lang="en-US" dirty="0" smtClean="0"/>
            </a:br>
            <a:r>
              <a:rPr lang="en-US" dirty="0" smtClean="0"/>
              <a:t>he went up on a mountainside </a:t>
            </a:r>
            <a:br>
              <a:rPr lang="en-US" dirty="0" smtClean="0"/>
            </a:br>
            <a:r>
              <a:rPr lang="en-US" dirty="0" smtClean="0"/>
              <a:t>by himself to pray.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bible images"/>
          <p:cNvPicPr>
            <a:picLocks noChangeAspect="1" noChangeArrowheads="1"/>
          </p:cNvPicPr>
          <p:nvPr/>
        </p:nvPicPr>
        <p:blipFill>
          <a:blip r:embed="rId3" cstate="print"/>
          <a:srcRect b="14439"/>
          <a:stretch>
            <a:fillRect/>
          </a:stretch>
        </p:blipFill>
        <p:spPr bwMode="auto">
          <a:xfrm>
            <a:off x="0" y="2590800"/>
            <a:ext cx="9144000" cy="2552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6291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When evening came, he was there alone, but the boat was already a considerable </a:t>
            </a:r>
            <a:br>
              <a:rPr lang="en-US" dirty="0" smtClean="0"/>
            </a:br>
            <a:r>
              <a:rPr lang="en-US" dirty="0" smtClean="0"/>
              <a:t>distance from land,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bible images"/>
          <p:cNvPicPr>
            <a:picLocks noChangeAspect="1" noChangeArrowheads="1"/>
          </p:cNvPicPr>
          <p:nvPr/>
        </p:nvPicPr>
        <p:blipFill>
          <a:blip r:embed="rId3" cstate="print"/>
          <a:srcRect b="14439"/>
          <a:stretch>
            <a:fillRect/>
          </a:stretch>
        </p:blipFill>
        <p:spPr bwMode="auto">
          <a:xfrm>
            <a:off x="0" y="2590800"/>
            <a:ext cx="9144000" cy="2552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248150"/>
          </a:xfrm>
        </p:spPr>
        <p:txBody>
          <a:bodyPr anchor="t"/>
          <a:lstStyle/>
          <a:p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buffeted by the waves </a:t>
            </a:r>
            <a:br>
              <a:rPr lang="en-US" dirty="0" smtClean="0"/>
            </a:br>
            <a:r>
              <a:rPr lang="en-US" dirty="0" smtClean="0"/>
              <a:t>because the wind </a:t>
            </a:r>
            <a:br>
              <a:rPr lang="en-US" dirty="0" smtClean="0"/>
            </a:br>
            <a:r>
              <a:rPr lang="en-US" dirty="0" smtClean="0"/>
              <a:t>was against it.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bible images"/>
          <p:cNvPicPr>
            <a:picLocks noChangeAspect="1" noChangeArrowheads="1"/>
          </p:cNvPicPr>
          <p:nvPr/>
        </p:nvPicPr>
        <p:blipFill>
          <a:blip r:embed="rId3" cstate="print"/>
          <a:srcRect b="14439"/>
          <a:stretch>
            <a:fillRect/>
          </a:stretch>
        </p:blipFill>
        <p:spPr bwMode="auto">
          <a:xfrm>
            <a:off x="0" y="2590800"/>
            <a:ext cx="9144000" cy="2552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4767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During the fourth watch of the night Jesus went out to them, walking on the lake.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bible images"/>
          <p:cNvPicPr>
            <a:picLocks noChangeAspect="1" noChangeArrowheads="1"/>
          </p:cNvPicPr>
          <p:nvPr/>
        </p:nvPicPr>
        <p:blipFill>
          <a:blip r:embed="rId3" cstate="print"/>
          <a:srcRect b="14439"/>
          <a:stretch>
            <a:fillRect/>
          </a:stretch>
        </p:blipFill>
        <p:spPr bwMode="auto">
          <a:xfrm>
            <a:off x="0" y="2590800"/>
            <a:ext cx="9144000" cy="2552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8671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When the disciples saw him walking on the lake, </a:t>
            </a:r>
            <a:br>
              <a:rPr lang="en-US" dirty="0" smtClean="0"/>
            </a:br>
            <a:r>
              <a:rPr lang="en-US" dirty="0" smtClean="0"/>
              <a:t>they were terrified.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bible images"/>
          <p:cNvPicPr>
            <a:picLocks noChangeAspect="1" noChangeArrowheads="1"/>
          </p:cNvPicPr>
          <p:nvPr/>
        </p:nvPicPr>
        <p:blipFill>
          <a:blip r:embed="rId3" cstate="print"/>
          <a:srcRect b="14439"/>
          <a:stretch>
            <a:fillRect/>
          </a:stretch>
        </p:blipFill>
        <p:spPr bwMode="auto">
          <a:xfrm>
            <a:off x="0" y="2590800"/>
            <a:ext cx="9144000" cy="2552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195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“It’s a ghost,” they said, </a:t>
            </a:r>
            <a:br>
              <a:rPr lang="en-US" dirty="0" smtClean="0"/>
            </a:br>
            <a:r>
              <a:rPr lang="en-US" dirty="0" smtClean="0"/>
              <a:t>and cried out in fear.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bible images"/>
          <p:cNvPicPr>
            <a:picLocks noChangeAspect="1" noChangeArrowheads="1"/>
          </p:cNvPicPr>
          <p:nvPr/>
        </p:nvPicPr>
        <p:blipFill>
          <a:blip r:embed="rId3" cstate="print"/>
          <a:srcRect b="14439"/>
          <a:stretch>
            <a:fillRect/>
          </a:stretch>
        </p:blipFill>
        <p:spPr bwMode="auto">
          <a:xfrm>
            <a:off x="0" y="2590800"/>
            <a:ext cx="9144000" cy="2552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9433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But Jesus immediately </a:t>
            </a:r>
            <a:br>
              <a:rPr lang="en-US" dirty="0" smtClean="0"/>
            </a:br>
            <a:r>
              <a:rPr lang="en-US" dirty="0" smtClean="0"/>
              <a:t>said to them: </a:t>
            </a:r>
            <a:br>
              <a:rPr lang="en-US" dirty="0" smtClean="0"/>
            </a:br>
            <a:r>
              <a:rPr lang="en-US" dirty="0" smtClean="0"/>
              <a:t>“Take courage! It is I, </a:t>
            </a:r>
            <a:br>
              <a:rPr lang="en-US" dirty="0" smtClean="0"/>
            </a:br>
            <a:r>
              <a:rPr lang="en-US" dirty="0" smtClean="0"/>
              <a:t>Don’t be afraid.”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ermon">
      <a:majorFont>
        <a:latin typeface="Aharoni"/>
        <a:ea typeface=""/>
        <a:cs typeface=""/>
      </a:majorFont>
      <a:minorFont>
        <a:latin typeface="Aharon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22</Words>
  <Application>Microsoft Office PowerPoint</Application>
  <PresentationFormat>On-screen Show (16:9)</PresentationFormat>
  <Paragraphs>42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                  “Every One             Has A Storm”                Matthew 14:22-34     </vt:lpstr>
      <vt:lpstr> Immediately Jesus made the disciples get into the boat and go on ahead of him to the other side, while he dismissed the crowd.</vt:lpstr>
      <vt:lpstr> After he had dismissed them,  he went up on a mountainside  by himself to pray.</vt:lpstr>
      <vt:lpstr> When evening came, he was there alone, but the boat was already a considerable  distance from land, </vt:lpstr>
      <vt:lpstr>  buffeted by the waves  because the wind  was against it. </vt:lpstr>
      <vt:lpstr>   During the fourth watch of the night Jesus went out to them, walking on the lake.</vt:lpstr>
      <vt:lpstr> When the disciples saw him walking on the lake,  they were terrified.</vt:lpstr>
      <vt:lpstr> “It’s a ghost,” they said,  and cried out in fear. </vt:lpstr>
      <vt:lpstr> But Jesus immediately  said to them:  “Take courage! It is I,  Don’t be afraid.”</vt:lpstr>
      <vt:lpstr> “Lord, if it’s you,”  Peter replied,  “tell me to come to you  on the water.”  “Come,” he said. </vt:lpstr>
      <vt:lpstr> Then Peter got down out of the boat, walked on the water  and came toward Jesus.</vt:lpstr>
      <vt:lpstr> But when he saw the wind,  he was afraid and,  beginning to sink, cried out, “Lord, save me!”</vt:lpstr>
      <vt:lpstr> Immediately Jesus reached  out his hand and caught him, “You of little faith,” he said, “why did you doubt?”</vt:lpstr>
      <vt:lpstr> And when they climbed into  the boat, the wind died down.   </vt:lpstr>
      <vt:lpstr> Then those who were in the boat worshipped him, saying,  “Truly you are the Son of God.”</vt:lpstr>
      <vt:lpstr> When they had crossed over, they landed at Gennesaret. </vt:lpstr>
      <vt:lpstr>  What does Jesus  do for us in a storm?       </vt:lpstr>
      <vt:lpstr>   Jesus prays for us.</vt:lpstr>
      <vt:lpstr>    Jesus  comes to us       </vt:lpstr>
      <vt:lpstr>    Jesus ministers to us  </vt:lpstr>
      <vt:lpstr> “We know that in all things  God work for the good  of those who love him,  who have been called  according to his purpose.”  Romans 8:28 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Theresa</dc:creator>
  <cp:lastModifiedBy> </cp:lastModifiedBy>
  <cp:revision>70</cp:revision>
  <dcterms:created xsi:type="dcterms:W3CDTF">2015-07-06T21:02:22Z</dcterms:created>
  <dcterms:modified xsi:type="dcterms:W3CDTF">2016-10-22T23:47:28Z</dcterms:modified>
</cp:coreProperties>
</file>