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1" r:id="rId3"/>
    <p:sldId id="263" r:id="rId4"/>
    <p:sldId id="262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102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Users\Jan\Desktop\Documents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296400" cy="5143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  <a:noFill/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en-US" sz="8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en-US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9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Romans 15:1-13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1988" name="AutoShape 4" descr="Image result for communion powerpoint backgrounds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43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 on another, then, </a:t>
            </a:r>
            <a:br>
              <a:rPr lang="en-US" dirty="0" smtClean="0"/>
            </a:br>
            <a:r>
              <a:rPr lang="en-US" dirty="0" smtClean="0"/>
              <a:t>just as Christ accepted you, </a:t>
            </a:r>
            <a:br>
              <a:rPr lang="en-US" dirty="0" smtClean="0"/>
            </a:br>
            <a:r>
              <a:rPr lang="en-US" dirty="0" smtClean="0"/>
              <a:t>in order to bring praise to God.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 tell you that Christ has become a servant of the Jews </a:t>
            </a:r>
            <a:br>
              <a:rPr lang="en-US" dirty="0" smtClean="0"/>
            </a:br>
            <a:r>
              <a:rPr lang="en-US" dirty="0" smtClean="0"/>
              <a:t>on behalf of God’s truth,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confirm the promises made </a:t>
            </a:r>
            <a:br>
              <a:rPr lang="en-US" dirty="0" smtClean="0"/>
            </a:br>
            <a:r>
              <a:rPr lang="en-US" dirty="0" smtClean="0"/>
              <a:t>to the patriarchs so that the Gentiles may glorify God for </a:t>
            </a:r>
            <a:r>
              <a:rPr lang="en-US" dirty="0" smtClean="0"/>
              <a:t>His </a:t>
            </a:r>
            <a:r>
              <a:rPr lang="en-US" dirty="0" smtClean="0"/>
              <a:t>mercy, as it is written: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“Therefore I will praise you among the Gentiles; I will sing hymns to your name.”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Again, it says, </a:t>
            </a:r>
            <a:br>
              <a:rPr lang="en-US" dirty="0" smtClean="0"/>
            </a:br>
            <a:r>
              <a:rPr lang="en-US" dirty="0" smtClean="0"/>
              <a:t>“Rejoice, O Gentiles,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His </a:t>
            </a:r>
            <a:r>
              <a:rPr lang="en-US" dirty="0" smtClean="0"/>
              <a:t>people.”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again, </a:t>
            </a:r>
            <a:br>
              <a:rPr lang="en-US" dirty="0" smtClean="0"/>
            </a:br>
            <a:r>
              <a:rPr lang="en-US" dirty="0" smtClean="0"/>
              <a:t>“Praise the Lord, all you Gentiles, and sing praises to </a:t>
            </a:r>
            <a:r>
              <a:rPr lang="en-US" dirty="0" smtClean="0"/>
              <a:t>Him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all you peoples”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again Isaiah says:</a:t>
            </a:r>
            <a:br>
              <a:rPr lang="en-US" dirty="0" smtClean="0"/>
            </a:br>
            <a:r>
              <a:rPr lang="en-US" dirty="0" smtClean="0"/>
              <a:t>The Root of Jesse </a:t>
            </a:r>
            <a:br>
              <a:rPr lang="en-US" dirty="0" smtClean="0"/>
            </a:br>
            <a:r>
              <a:rPr lang="en-US" dirty="0" smtClean="0"/>
              <a:t>will spring up,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4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who will arise </a:t>
            </a:r>
            <a:br>
              <a:rPr lang="en-US" dirty="0" smtClean="0"/>
            </a:br>
            <a:r>
              <a:rPr lang="en-US" dirty="0" smtClean="0"/>
              <a:t>to rule over the nations; </a:t>
            </a:r>
            <a:br>
              <a:rPr lang="en-US" dirty="0" smtClean="0"/>
            </a:br>
            <a:r>
              <a:rPr lang="en-US" dirty="0" smtClean="0"/>
              <a:t>the Gentiles will hope in </a:t>
            </a:r>
            <a:r>
              <a:rPr lang="en-US" dirty="0" smtClean="0"/>
              <a:t>Him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the God of hope </a:t>
            </a:r>
            <a:br>
              <a:rPr lang="en-US" dirty="0" smtClean="0"/>
            </a:br>
            <a:r>
              <a:rPr lang="en-US" dirty="0" smtClean="0"/>
              <a:t>fill you with all joy and peace </a:t>
            </a:r>
            <a:br>
              <a:rPr lang="en-US" dirty="0" smtClean="0"/>
            </a:br>
            <a:r>
              <a:rPr lang="en-US" dirty="0" smtClean="0"/>
              <a:t>as you trust in </a:t>
            </a:r>
            <a:r>
              <a:rPr lang="en-US" dirty="0" smtClean="0"/>
              <a:t>Him</a:t>
            </a:r>
            <a:r>
              <a:rPr lang="en-US" dirty="0" smtClean="0"/>
              <a:t>,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that you may overflow </a:t>
            </a:r>
            <a:br>
              <a:rPr lang="en-US" dirty="0" smtClean="0"/>
            </a:br>
            <a:r>
              <a:rPr lang="en-US" dirty="0" smtClean="0"/>
              <a:t>with hope by the power </a:t>
            </a:r>
            <a:br>
              <a:rPr lang="en-US" dirty="0" smtClean="0"/>
            </a:br>
            <a:r>
              <a:rPr lang="en-US" dirty="0" smtClean="0"/>
              <a:t>of the Holy Spirit.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who are strong </a:t>
            </a:r>
            <a:br>
              <a:rPr lang="en-US" dirty="0" smtClean="0"/>
            </a:br>
            <a:r>
              <a:rPr lang="en-US" dirty="0" smtClean="0"/>
              <a:t>ought to bear with </a:t>
            </a:r>
            <a:br>
              <a:rPr lang="en-US" dirty="0" smtClean="0"/>
            </a:br>
            <a:r>
              <a:rPr lang="en-US" dirty="0" smtClean="0"/>
              <a:t>the failings of the weak </a:t>
            </a:r>
            <a:br>
              <a:rPr lang="en-US" dirty="0" smtClean="0"/>
            </a:br>
            <a:r>
              <a:rPr lang="en-US" dirty="0" smtClean="0"/>
              <a:t>and not to please ourselves.  </a:t>
            </a:r>
            <a:endParaRPr lang="en-US" dirty="0"/>
          </a:p>
        </p:txBody>
      </p:sp>
      <p:sp>
        <p:nvSpPr>
          <p:cNvPr id="39942" name="AutoShape 6" descr="Image result for open bibl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Image result for bible backgroun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AutoShape 11" descr="Image result for bible backgroun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6324600" cy="4171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What do you think </a:t>
            </a:r>
            <a:br>
              <a:rPr lang="en-US" sz="4900" b="1" dirty="0" smtClean="0"/>
            </a:br>
            <a:r>
              <a:rPr lang="en-US" sz="4900" b="1" dirty="0" smtClean="0"/>
              <a:t>Paul was  contemplating </a:t>
            </a:r>
            <a:br>
              <a:rPr lang="en-US" sz="4900" b="1" dirty="0" smtClean="0"/>
            </a:br>
            <a:r>
              <a:rPr lang="en-US" sz="4900" b="1" dirty="0" smtClean="0"/>
              <a:t>as he wrote  </a:t>
            </a:r>
            <a:br>
              <a:rPr lang="en-US" sz="4900" b="1" dirty="0" smtClean="0"/>
            </a:br>
            <a:r>
              <a:rPr lang="en-US" sz="4900" b="1" dirty="0" smtClean="0"/>
              <a:t>these </a:t>
            </a:r>
            <a:r>
              <a:rPr lang="en-US" sz="4900" b="1" dirty="0" smtClean="0"/>
              <a:t>words?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AutoShape 3" descr="Image result for question mark backgroun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AutoShape 5" descr="Image result for question mark backgroun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Image result for apostle paul wri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8150"/>
            <a:ext cx="2807866" cy="4209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do you think of when </a:t>
            </a:r>
            <a:br>
              <a:rPr lang="en-US" b="1" dirty="0" smtClean="0"/>
            </a:br>
            <a:r>
              <a:rPr lang="en-US" b="1" dirty="0" smtClean="0"/>
              <a:t>you think of  opposites?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6803" name="Picture 3" descr="Image result for oppo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47950"/>
            <a:ext cx="4191000" cy="20969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6804" name="Picture 4" descr="Image result for opposi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47950"/>
            <a:ext cx="4114800" cy="205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Jan\Desktop\Documents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9550"/>
            <a:ext cx="7391400" cy="46802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3243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Light,  </a:t>
            </a:r>
            <a:r>
              <a:rPr lang="en-US" b="1" u="sng" dirty="0" smtClean="0">
                <a:solidFill>
                  <a:schemeClr val="bg1"/>
                </a:solidFill>
              </a:rPr>
              <a:t>dark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Joy, </a:t>
            </a:r>
            <a:r>
              <a:rPr lang="en-US" b="1" u="sng" dirty="0" smtClean="0">
                <a:solidFill>
                  <a:schemeClr val="bg1"/>
                </a:solidFill>
              </a:rPr>
              <a:t>sorrow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Strength, </a:t>
            </a:r>
            <a:r>
              <a:rPr lang="en-US" b="1" u="sng" dirty="0" smtClean="0">
                <a:solidFill>
                  <a:schemeClr val="bg1"/>
                </a:solidFill>
              </a:rPr>
              <a:t>weakness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Loss, </a:t>
            </a:r>
            <a:r>
              <a:rPr lang="en-US" b="1" u="sng" dirty="0" smtClean="0">
                <a:solidFill>
                  <a:schemeClr val="bg1"/>
                </a:solidFill>
              </a:rPr>
              <a:t>gain.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8" name="AutoShape 2" descr="Image result for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powerpoi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an\Desktop\Documents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9550"/>
            <a:ext cx="8153400" cy="46802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What about the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word saint?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sinner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C:\Users\Jan\Desktop\Documents\00006800_b.jpg"/>
          <p:cNvPicPr>
            <a:picLocks noChangeAspect="1" noChangeArrowheads="1"/>
          </p:cNvPicPr>
          <p:nvPr/>
        </p:nvPicPr>
        <p:blipFill>
          <a:blip r:embed="rId3" cstate="print"/>
          <a:srcRect t="28464" r="13559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3243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The cup of blessing </a:t>
            </a:r>
            <a:br>
              <a:rPr lang="en-US" sz="4900" b="1" dirty="0" smtClean="0"/>
            </a:br>
            <a:r>
              <a:rPr lang="en-US" sz="4900" b="1" dirty="0" smtClean="0"/>
              <a:t>which we bless, </a:t>
            </a:r>
            <a:br>
              <a:rPr lang="en-US" sz="4900" b="1" dirty="0" smtClean="0"/>
            </a:br>
            <a:r>
              <a:rPr lang="en-US" sz="4900" b="1" dirty="0" smtClean="0"/>
              <a:t>is it not the </a:t>
            </a:r>
            <a:r>
              <a:rPr lang="en-US" sz="4900" b="1" u="sng" dirty="0" smtClean="0"/>
              <a:t>communion </a:t>
            </a:r>
            <a:br>
              <a:rPr lang="en-US" sz="4900" b="1" u="sng" dirty="0" smtClean="0"/>
            </a:br>
            <a:r>
              <a:rPr lang="en-US" sz="4900" b="1" dirty="0" smtClean="0"/>
              <a:t>of the blood of Christ?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8614" name="AutoShape 6" descr="Image result for communion powerpoint backgrounds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C:\Users\Jan\Desktop\Documents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bread which we break, </a:t>
            </a:r>
            <a:br>
              <a:rPr lang="en-US" b="1" dirty="0" smtClean="0"/>
            </a:br>
            <a:r>
              <a:rPr lang="en-US" b="1" dirty="0" smtClean="0"/>
              <a:t>is it not the </a:t>
            </a:r>
            <a:r>
              <a:rPr lang="en-US" b="1" u="sng" dirty="0" smtClean="0"/>
              <a:t>communion </a:t>
            </a:r>
            <a:br>
              <a:rPr lang="en-US" b="1" u="sng" dirty="0" smtClean="0"/>
            </a:br>
            <a:r>
              <a:rPr lang="en-US" b="1" dirty="0" smtClean="0"/>
              <a:t>of the body of Christ?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0660" name="AutoShape 4" descr="Image result for communion powerpoint backgrounds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Image result for powerpoint background religious"/>
          <p:cNvPicPr>
            <a:picLocks noChangeAspect="1" noChangeArrowheads="1"/>
          </p:cNvPicPr>
          <p:nvPr/>
        </p:nvPicPr>
        <p:blipFill>
          <a:blip r:embed="rId3" cstate="print"/>
          <a:srcRect l="26921" r="-492" b="1478"/>
          <a:stretch>
            <a:fillRect/>
          </a:stretch>
        </p:blipFill>
        <p:spPr bwMode="auto">
          <a:xfrm>
            <a:off x="0" y="0"/>
            <a:ext cx="4800600" cy="5101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51435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We have tended </a:t>
            </a:r>
            <a:br>
              <a:rPr lang="en-US" sz="4900" b="1" dirty="0" smtClean="0"/>
            </a:br>
            <a:r>
              <a:rPr lang="en-US" sz="4900" b="1" dirty="0" smtClean="0"/>
              <a:t>to look at the </a:t>
            </a:r>
            <a:br>
              <a:rPr lang="en-US" sz="4900" b="1" dirty="0" smtClean="0"/>
            </a:br>
            <a:r>
              <a:rPr lang="en-US" sz="4900" b="1" dirty="0" smtClean="0"/>
              <a:t>communion service </a:t>
            </a:r>
            <a:br>
              <a:rPr lang="en-US" sz="4900" b="1" dirty="0" smtClean="0"/>
            </a:br>
            <a:r>
              <a:rPr lang="en-US" sz="4900" b="1" dirty="0" smtClean="0"/>
              <a:t>as a reminder of the s</a:t>
            </a:r>
            <a:r>
              <a:rPr lang="en-US" sz="4900" b="1" u="sng" dirty="0" smtClean="0"/>
              <a:t>uffering</a:t>
            </a:r>
            <a:r>
              <a:rPr lang="en-US" sz="4900" b="1" dirty="0" smtClean="0"/>
              <a:t> and </a:t>
            </a:r>
            <a:r>
              <a:rPr lang="en-US" sz="4900" b="1" u="sng" dirty="0" smtClean="0"/>
              <a:t>death</a:t>
            </a: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4900" b="1" dirty="0" smtClean="0"/>
              <a:t>of Jesus Christ.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8" name="AutoShape 4" descr="Image result for powerpoint background religi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51435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Paul, after the words of instruction, speaks of </a:t>
            </a:r>
            <a:b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“discerning the body.” </a:t>
            </a:r>
            <a:b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Whose body is  </a:t>
            </a:r>
            <a:b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talking about?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8" name="AutoShape 2" descr="Image result for powerpoint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 descr="C:\Users\Jan\Desktop\Documents\Cliparts-about-questions-clipart-clipart-kid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52550"/>
            <a:ext cx="2490166" cy="327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 1 Corinthians 12:27 he says, “</a:t>
            </a:r>
            <a:r>
              <a:rPr lang="en-US" b="1" u="sng" dirty="0" smtClean="0"/>
              <a:t>You are the body of Christ</a:t>
            </a:r>
            <a:r>
              <a:rPr lang="en-US" b="1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2466" name="AutoShape 2" descr="Image result for one body many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Image result for one body many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1" name="Picture 7" descr="C:\Users\Jan\Desktop\Documents\143222351.jpg"/>
          <p:cNvPicPr>
            <a:picLocks noChangeAspect="1" noChangeArrowheads="1"/>
          </p:cNvPicPr>
          <p:nvPr/>
        </p:nvPicPr>
        <p:blipFill>
          <a:blip r:embed="rId3" cstate="print"/>
          <a:srcRect t="33000" r="7429"/>
          <a:stretch>
            <a:fillRect/>
          </a:stretch>
        </p:blipFill>
        <p:spPr bwMode="auto">
          <a:xfrm>
            <a:off x="1676400" y="2419350"/>
            <a:ext cx="5867400" cy="242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 result for one body many parts"/>
          <p:cNvPicPr>
            <a:picLocks noChangeAspect="1" noChangeArrowheads="1"/>
          </p:cNvPicPr>
          <p:nvPr/>
        </p:nvPicPr>
        <p:blipFill>
          <a:blip r:embed="rId3" cstate="print"/>
          <a:srcRect l="13847" t="1932" r="12307" b="5314"/>
          <a:stretch>
            <a:fillRect/>
          </a:stretch>
        </p:blipFill>
        <p:spPr bwMode="auto">
          <a:xfrm>
            <a:off x="4038600" y="590550"/>
            <a:ext cx="4572000" cy="4191000"/>
          </a:xfrm>
          <a:prstGeom prst="rect">
            <a:avLst/>
          </a:prstGeom>
          <a:noFill/>
        </p:spPr>
      </p:pic>
      <p:pic>
        <p:nvPicPr>
          <p:cNvPr id="5" name="Picture 4" descr="Image result for one body many parts"/>
          <p:cNvPicPr>
            <a:picLocks noChangeAspect="1" noChangeArrowheads="1"/>
          </p:cNvPicPr>
          <p:nvPr/>
        </p:nvPicPr>
        <p:blipFill>
          <a:blip r:embed="rId3" cstate="print"/>
          <a:srcRect l="11331" t="-4571" r="3941" b="4000"/>
          <a:stretch>
            <a:fillRect/>
          </a:stretch>
        </p:blipFill>
        <p:spPr bwMode="auto">
          <a:xfrm flipH="1">
            <a:off x="457200" y="361950"/>
            <a:ext cx="3581400" cy="4419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4552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communion be about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reality that we belong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of us should please </a:t>
            </a:r>
            <a:br>
              <a:rPr lang="en-US" dirty="0" smtClean="0"/>
            </a:br>
            <a:r>
              <a:rPr lang="en-US" dirty="0" smtClean="0"/>
              <a:t>his neighbor for his good, </a:t>
            </a:r>
            <a:br>
              <a:rPr lang="en-US" dirty="0" smtClean="0"/>
            </a:br>
            <a:r>
              <a:rPr lang="en-US" dirty="0" smtClean="0"/>
              <a:t>to build him up.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Image result for powerpoi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grace of the Lord Jesus Christ, and the love of God, and the communion of the Holy Ghost,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with you all.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4" name="AutoShape 2" descr="Image result for powerpoi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even Christ </a:t>
            </a:r>
            <a:br>
              <a:rPr lang="en-US" dirty="0" smtClean="0"/>
            </a:br>
            <a:r>
              <a:rPr lang="en-US" dirty="0" smtClean="0"/>
              <a:t>did not please himself but, </a:t>
            </a:r>
            <a:br>
              <a:rPr lang="en-US" dirty="0" smtClean="0"/>
            </a:br>
            <a:r>
              <a:rPr lang="en-US" dirty="0" smtClean="0"/>
              <a:t>as it written: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4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insults of those who insult you have fallen on Me.”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everything that was </a:t>
            </a:r>
            <a:br>
              <a:rPr lang="en-US" dirty="0" smtClean="0"/>
            </a:br>
            <a:r>
              <a:rPr lang="en-US" dirty="0" smtClean="0"/>
              <a:t>written in the past </a:t>
            </a:r>
            <a:br>
              <a:rPr lang="en-US" dirty="0" smtClean="0"/>
            </a:br>
            <a:r>
              <a:rPr lang="en-US" dirty="0" smtClean="0"/>
              <a:t>was written to teach us,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that through endurance </a:t>
            </a:r>
            <a:br>
              <a:rPr lang="en-US" dirty="0" smtClean="0"/>
            </a:br>
            <a:r>
              <a:rPr lang="en-US" dirty="0" smtClean="0"/>
              <a:t>and the encouragement </a:t>
            </a:r>
            <a:br>
              <a:rPr lang="en-US" dirty="0" smtClean="0"/>
            </a:br>
            <a:r>
              <a:rPr lang="en-US" dirty="0" smtClean="0"/>
              <a:t>of the Scriptures </a:t>
            </a:r>
            <a:br>
              <a:rPr lang="en-US" dirty="0" smtClean="0"/>
            </a:br>
            <a:r>
              <a:rPr lang="en-US" dirty="0" smtClean="0"/>
              <a:t>we might have hope.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May the God who gives </a:t>
            </a:r>
            <a:br>
              <a:rPr lang="en-US" sz="4900" dirty="0" smtClean="0"/>
            </a:br>
            <a:r>
              <a:rPr lang="en-US" sz="4900" dirty="0" smtClean="0"/>
              <a:t>endurance and encouragement </a:t>
            </a:r>
            <a:br>
              <a:rPr lang="en-US" sz="4900" dirty="0" smtClean="0"/>
            </a:br>
            <a:r>
              <a:rPr lang="en-US" sz="4900" dirty="0" smtClean="0"/>
              <a:t>give you a spirit of unity </a:t>
            </a:r>
            <a:br>
              <a:rPr lang="en-US" sz="4900" dirty="0" smtClean="0"/>
            </a:br>
            <a:r>
              <a:rPr lang="en-US" sz="4900" dirty="0" smtClean="0"/>
              <a:t>among yourselves as you </a:t>
            </a:r>
            <a:br>
              <a:rPr lang="en-US" sz="4900" dirty="0" smtClean="0"/>
            </a:br>
            <a:r>
              <a:rPr lang="en-US" sz="4900" dirty="0" smtClean="0"/>
              <a:t>follow Christ Jesus, </a:t>
            </a:r>
            <a:endParaRPr lang="en-US" sz="4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that with one heart </a:t>
            </a:r>
            <a:br>
              <a:rPr lang="en-US" dirty="0" smtClean="0"/>
            </a:br>
            <a:r>
              <a:rPr lang="en-US" dirty="0" smtClean="0"/>
              <a:t>and mouth you may glorify </a:t>
            </a:r>
            <a:br>
              <a:rPr lang="en-US" dirty="0" smtClean="0"/>
            </a:br>
            <a:r>
              <a:rPr lang="en-US" dirty="0" smtClean="0"/>
              <a:t>the God and Father </a:t>
            </a:r>
            <a:br>
              <a:rPr lang="en-US" dirty="0" smtClean="0"/>
            </a:br>
            <a:r>
              <a:rPr lang="en-US" dirty="0" smtClean="0"/>
              <a:t>of our Lord Jesus Christ.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30</Words>
  <Application>Microsoft Office PowerPoint</Application>
  <PresentationFormat>On-screen Show (16:9)</PresentationFormat>
  <Paragraphs>60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   Communion            Romans 15:1-13   </vt:lpstr>
      <vt:lpstr> We who are strong  ought to bear with  the failings of the weak  and not to please ourselves.  </vt:lpstr>
      <vt:lpstr> Each of us should please  his neighbor for his good,  to build him up.</vt:lpstr>
      <vt:lpstr> For even Christ  did not please himself but,  as it written:</vt:lpstr>
      <vt:lpstr> “The insults of those who insult you have fallen on Me.”</vt:lpstr>
      <vt:lpstr> For everything that was  written in the past  was written to teach us,</vt:lpstr>
      <vt:lpstr> so that through endurance  and the encouragement  of the Scriptures  we might have hope.</vt:lpstr>
      <vt:lpstr> May the God who gives  endurance and encouragement  give you a spirit of unity  among yourselves as you  follow Christ Jesus, </vt:lpstr>
      <vt:lpstr> so that with one heart  and mouth you may glorify  the God and Father  of our Lord Jesus Christ.</vt:lpstr>
      <vt:lpstr> Accept on another, then,  just as Christ accepted you,  in order to bring praise to God.  </vt:lpstr>
      <vt:lpstr> For I tell you that Christ has become a servant of the Jews  on behalf of God’s truth, </vt:lpstr>
      <vt:lpstr> to confirm the promises made  to the patriarchs so that the Gentiles may glorify God for His mercy, as it is written:</vt:lpstr>
      <vt:lpstr> “Therefore I will praise you among the Gentiles; I will sing hymns to your name.”</vt:lpstr>
      <vt:lpstr> Again, it says,  “Rejoice, O Gentiles,  with His people.”</vt:lpstr>
      <vt:lpstr> And again,  “Praise the Lord, all you Gentiles, and sing praises to Him,  all you peoples”</vt:lpstr>
      <vt:lpstr> And again Isaiah says: The Root of Jesse  will spring up, </vt:lpstr>
      <vt:lpstr> one who will arise  to rule over the nations;  the Gentiles will hope in Him.”</vt:lpstr>
      <vt:lpstr> May the God of hope  fill you with all joy and peace  as you trust in Him, </vt:lpstr>
      <vt:lpstr> so that you may overflow  with hope by the power  of the Holy Spirit.</vt:lpstr>
      <vt:lpstr> What do you think  Paul was  contemplating  as he wrote   these words?   </vt:lpstr>
      <vt:lpstr> What do you think of when  you think of  opposites?    </vt:lpstr>
      <vt:lpstr> Light,  dark;  Joy, sorrow;  Strength, weakness;  Loss, gain.  </vt:lpstr>
      <vt:lpstr>  What about the  word saint?  sinner.  </vt:lpstr>
      <vt:lpstr> The cup of blessing  which we bless,  is it not the communion  of the blood of Christ?    </vt:lpstr>
      <vt:lpstr> The bread which we break,  is it not the communion  of the body of Christ?    </vt:lpstr>
      <vt:lpstr> We have tended  to look at the  communion service  as a reminder of the suffering and death  of Jesus Christ.   </vt:lpstr>
      <vt:lpstr> Paul, after the words of instruction, speaks of  “discerning the body.”  Whose body is   he talking about?   </vt:lpstr>
      <vt:lpstr> In  1 Corinthians 12:27 he says, “You are the body of Christ.” </vt:lpstr>
      <vt:lpstr>  Could communion be about  the reality that we belong  to each other?   </vt:lpstr>
      <vt:lpstr> The grace of the Lord Jesus Christ, and the love of God, and the communion of the Holy Ghost,  be with you all.  Amen.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86</cp:revision>
  <dcterms:created xsi:type="dcterms:W3CDTF">2015-07-06T21:02:22Z</dcterms:created>
  <dcterms:modified xsi:type="dcterms:W3CDTF">2016-10-02T13:35:09Z</dcterms:modified>
</cp:coreProperties>
</file>