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0" r:id="rId2"/>
    <p:sldId id="261" r:id="rId3"/>
    <p:sldId id="265" r:id="rId4"/>
    <p:sldId id="262" r:id="rId5"/>
    <p:sldId id="266" r:id="rId6"/>
    <p:sldId id="263" r:id="rId7"/>
    <p:sldId id="267" r:id="rId8"/>
    <p:sldId id="264" r:id="rId9"/>
    <p:sldId id="268" r:id="rId10"/>
    <p:sldId id="274" r:id="rId11"/>
    <p:sldId id="269" r:id="rId12"/>
    <p:sldId id="270" r:id="rId13"/>
    <p:sldId id="271" r:id="rId14"/>
    <p:sldId id="272" r:id="rId15"/>
    <p:sldId id="273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0" autoAdjust="0"/>
    <p:restoredTop sz="92958" autoAdjust="0"/>
  </p:normalViewPr>
  <p:slideViewPr>
    <p:cSldViewPr>
      <p:cViewPr varScale="1">
        <p:scale>
          <a:sx n="118" d="100"/>
          <a:sy n="118" d="100"/>
        </p:scale>
        <p:origin x="-120" y="-25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2F9EB7-70FF-49F8-991B-9FF42F1D3227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1EC51-2884-4E80-9C20-99B41822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77A1-0891-4C49-8240-8F172D378C2A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6C0C4-09A8-45AA-99EE-C4AA2F033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0401-2776-43E9-8D12-865D21D1B961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095750"/>
            <a:ext cx="8229600" cy="857250"/>
          </a:xfrm>
        </p:spPr>
        <p:txBody>
          <a:bodyPr/>
          <a:lstStyle/>
          <a:p>
            <a:r>
              <a:rPr lang="en-US" dirty="0" smtClean="0"/>
              <a:t>John 1:6-13</a:t>
            </a:r>
            <a:endParaRPr lang="en-US" dirty="0"/>
          </a:p>
        </p:txBody>
      </p:sp>
      <p:pic>
        <p:nvPicPr>
          <p:cNvPr id="39938" name="Picture 2" descr="C:\Users\Jan\Desktop\Documents\maxresdefault (5).jpg"/>
          <p:cNvPicPr>
            <a:picLocks noChangeAspect="1" noChangeArrowheads="1"/>
          </p:cNvPicPr>
          <p:nvPr/>
        </p:nvPicPr>
        <p:blipFill>
          <a:blip r:embed="rId3" cstate="print"/>
          <a:srcRect l="26521" t="8745" r="25570" b="7605"/>
          <a:stretch>
            <a:fillRect/>
          </a:stretch>
        </p:blipFill>
        <p:spPr bwMode="auto">
          <a:xfrm>
            <a:off x="2362200" y="514350"/>
            <a:ext cx="4134488" cy="3429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095750"/>
            <a:ext cx="8229600" cy="857250"/>
          </a:xfrm>
        </p:spPr>
        <p:txBody>
          <a:bodyPr/>
          <a:lstStyle/>
          <a:p>
            <a:r>
              <a:rPr lang="en-US" dirty="0" smtClean="0"/>
              <a:t>John 1:6-13</a:t>
            </a:r>
            <a:endParaRPr lang="en-US" dirty="0"/>
          </a:p>
        </p:txBody>
      </p:sp>
      <p:pic>
        <p:nvPicPr>
          <p:cNvPr id="39938" name="Picture 2" descr="C:\Users\Jan\Desktop\Documents\maxresdefault (5).jpg"/>
          <p:cNvPicPr>
            <a:picLocks noChangeAspect="1" noChangeArrowheads="1"/>
          </p:cNvPicPr>
          <p:nvPr/>
        </p:nvPicPr>
        <p:blipFill>
          <a:blip r:embed="rId3" cstate="print"/>
          <a:srcRect l="26521" t="8745" r="25570" b="7605"/>
          <a:stretch>
            <a:fillRect/>
          </a:stretch>
        </p:blipFill>
        <p:spPr bwMode="auto">
          <a:xfrm>
            <a:off x="2362200" y="514350"/>
            <a:ext cx="4134488" cy="3429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324600" cy="4933950"/>
          </a:xfrm>
        </p:spPr>
        <p:txBody>
          <a:bodyPr anchor="t"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900" dirty="0" smtClean="0"/>
              <a:t>There are four characteristics </a:t>
            </a:r>
            <a:br>
              <a:rPr lang="en-US" sz="4900" dirty="0" smtClean="0"/>
            </a:br>
            <a:r>
              <a:rPr lang="en-US" sz="4900" dirty="0" smtClean="0"/>
              <a:t>of a person who </a:t>
            </a:r>
            <a:br>
              <a:rPr lang="en-US" sz="4900" dirty="0" smtClean="0"/>
            </a:br>
            <a:r>
              <a:rPr lang="en-US" sz="4900" dirty="0" smtClean="0"/>
              <a:t>is born of God </a:t>
            </a:r>
            <a:br>
              <a:rPr lang="en-US" sz="4900" dirty="0" smtClean="0"/>
            </a:br>
            <a:r>
              <a:rPr lang="en-US" sz="4900" dirty="0" smtClean="0"/>
              <a:t>that we would like </a:t>
            </a:r>
            <a:br>
              <a:rPr lang="en-US" sz="4900" dirty="0" smtClean="0"/>
            </a:br>
            <a:r>
              <a:rPr lang="en-US" sz="4900" dirty="0" smtClean="0"/>
              <a:t>to look at today.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7586" name="AutoShape 2" descr="Image result for bible background image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7589" name="Picture 5" descr="Image result for human characteristics"/>
          <p:cNvPicPr>
            <a:picLocks noChangeAspect="1" noChangeArrowheads="1"/>
          </p:cNvPicPr>
          <p:nvPr/>
        </p:nvPicPr>
        <p:blipFill>
          <a:blip r:embed="rId3" cstate="print"/>
          <a:srcRect l="19010" r="21584"/>
          <a:stretch>
            <a:fillRect/>
          </a:stretch>
        </p:blipFill>
        <p:spPr bwMode="auto">
          <a:xfrm>
            <a:off x="6477000" y="1123950"/>
            <a:ext cx="2233188" cy="2819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248150"/>
          </a:xfrm>
        </p:spPr>
        <p:txBody>
          <a:bodyPr anchor="t"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900" dirty="0" smtClean="0"/>
              <a:t>People who are born of God have </a:t>
            </a:r>
            <a:r>
              <a:rPr lang="en-US" sz="4900" u="sng" dirty="0" smtClean="0"/>
              <a:t>fellowship</a:t>
            </a:r>
            <a:r>
              <a:rPr lang="en-US" sz="4900" dirty="0" smtClean="0"/>
              <a:t> with Jesus Christ. 1 Corinthians 1:9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65538" name="Picture 2" descr="Image result for fellowship with go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2647950"/>
            <a:ext cx="3417888" cy="2265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 descr="Image result for witness stand clipart"/>
          <p:cNvPicPr>
            <a:picLocks noChangeAspect="1" noChangeArrowheads="1"/>
          </p:cNvPicPr>
          <p:nvPr/>
        </p:nvPicPr>
        <p:blipFill>
          <a:blip r:embed="rId3" cstate="print"/>
          <a:srcRect l="19818" r="20727" b="5138"/>
          <a:stretch>
            <a:fillRect/>
          </a:stretch>
        </p:blipFill>
        <p:spPr bwMode="auto">
          <a:xfrm>
            <a:off x="304800" y="971550"/>
            <a:ext cx="2286000" cy="3810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0"/>
            <a:ext cx="7010400" cy="4629150"/>
          </a:xfrm>
        </p:spPr>
        <p:txBody>
          <a:bodyPr anchor="t">
            <a:normAutofit fontScale="90000"/>
          </a:bodyPr>
          <a:lstStyle/>
          <a:p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sz="4900" dirty="0" smtClean="0"/>
              <a:t>People who are born </a:t>
            </a:r>
            <a:br>
              <a:rPr lang="en-US" sz="4900" dirty="0" smtClean="0"/>
            </a:br>
            <a:r>
              <a:rPr lang="en-US" sz="4900" dirty="0" smtClean="0"/>
              <a:t>of God have the </a:t>
            </a:r>
            <a:br>
              <a:rPr lang="en-US" sz="4900" dirty="0" smtClean="0"/>
            </a:br>
            <a:r>
              <a:rPr lang="en-US" sz="4900" u="sng" dirty="0" smtClean="0"/>
              <a:t>inner</a:t>
            </a:r>
            <a:r>
              <a:rPr lang="en-US" sz="4900" dirty="0" smtClean="0"/>
              <a:t> </a:t>
            </a:r>
            <a:r>
              <a:rPr lang="en-US" sz="4900" u="sng" dirty="0" smtClean="0"/>
              <a:t>witness</a:t>
            </a:r>
            <a:r>
              <a:rPr lang="en-US" sz="4900" dirty="0" smtClean="0"/>
              <a:t> </a:t>
            </a:r>
            <a:br>
              <a:rPr lang="en-US" sz="4900" dirty="0" smtClean="0"/>
            </a:br>
            <a:r>
              <a:rPr lang="en-US" sz="4900" dirty="0" smtClean="0"/>
              <a:t>of the Holy spirit.</a:t>
            </a:r>
            <a:br>
              <a:rPr lang="en-US" sz="4900" dirty="0" smtClean="0"/>
            </a:br>
            <a:r>
              <a:rPr lang="en-US" sz="4900" dirty="0" smtClean="0"/>
              <a:t>1 Corinthians 6:19-20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95750"/>
          </a:xfrm>
        </p:spPr>
        <p:txBody>
          <a:bodyPr anchor="t">
            <a:normAutofit fontScale="90000"/>
          </a:bodyPr>
          <a:lstStyle/>
          <a:p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sz="4900" dirty="0" smtClean="0"/>
              <a:t>People who are born of God have a desire to </a:t>
            </a:r>
            <a:r>
              <a:rPr lang="en-US" sz="4900" u="sng" dirty="0" smtClean="0"/>
              <a:t>live</a:t>
            </a:r>
            <a:r>
              <a:rPr lang="en-US" sz="4900" dirty="0" smtClean="0"/>
              <a:t> </a:t>
            </a:r>
            <a:r>
              <a:rPr lang="en-US" sz="4900" u="sng" dirty="0" smtClean="0"/>
              <a:t>their</a:t>
            </a:r>
            <a:r>
              <a:rPr lang="en-US" sz="4900" dirty="0" smtClean="0"/>
              <a:t> </a:t>
            </a:r>
            <a:r>
              <a:rPr lang="en-US" sz="4900" u="sng" dirty="0" smtClean="0"/>
              <a:t>life </a:t>
            </a:r>
            <a:br>
              <a:rPr lang="en-US" sz="4900" u="sng" dirty="0" smtClean="0"/>
            </a:br>
            <a:r>
              <a:rPr lang="en-US" sz="4900" dirty="0" smtClean="0"/>
              <a:t>for Jesus Christ. </a:t>
            </a:r>
            <a:r>
              <a:rPr lang="en-US" sz="4300" dirty="0" smtClean="0"/>
              <a:t>1 Corinthians 8:6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61442" name="Picture 2" descr="Image result for helping others clip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2800350"/>
            <a:ext cx="5220729" cy="205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2481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People who are born of God </a:t>
            </a:r>
            <a:br>
              <a:rPr lang="en-US" dirty="0" smtClean="0"/>
            </a:br>
            <a:r>
              <a:rPr lang="en-US" dirty="0" smtClean="0"/>
              <a:t>live in light of </a:t>
            </a:r>
            <a:r>
              <a:rPr lang="en-US" u="sng" dirty="0" smtClean="0"/>
              <a:t>eternity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Colossians 1:10-14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59394" name="Picture 2" descr="Image result for living in light of eternit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876550"/>
            <a:ext cx="6908800" cy="17993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053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There came a man </a:t>
            </a:r>
            <a:br>
              <a:rPr lang="en-US" dirty="0" smtClean="0"/>
            </a:br>
            <a:r>
              <a:rPr lang="en-US" dirty="0" smtClean="0"/>
              <a:t>who was sent from God; </a:t>
            </a:r>
            <a:br>
              <a:rPr lang="en-US" dirty="0" smtClean="0"/>
            </a:br>
            <a:r>
              <a:rPr lang="en-US" dirty="0" smtClean="0"/>
              <a:t>his name was John. 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39433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 came as a witness to testify concerning that light, </a:t>
            </a:r>
            <a:br>
              <a:rPr lang="en-US" dirty="0" smtClean="0"/>
            </a:br>
            <a:r>
              <a:rPr lang="en-US" dirty="0" smtClean="0"/>
              <a:t>so that through him </a:t>
            </a:r>
            <a:br>
              <a:rPr lang="en-US" dirty="0" smtClean="0"/>
            </a:br>
            <a:r>
              <a:rPr lang="en-US" dirty="0" smtClean="0"/>
              <a:t>all men might believe.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957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 himself was not the light; </a:t>
            </a:r>
            <a:br>
              <a:rPr lang="en-US" dirty="0" smtClean="0"/>
            </a:br>
            <a:r>
              <a:rPr lang="en-US" dirty="0" smtClean="0"/>
              <a:t>he came only as </a:t>
            </a:r>
            <a:br>
              <a:rPr lang="en-US" dirty="0" smtClean="0"/>
            </a:br>
            <a:r>
              <a:rPr lang="en-US" dirty="0" smtClean="0"/>
              <a:t>a witness to the light. 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957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true light that gives light </a:t>
            </a:r>
            <a:br>
              <a:rPr lang="en-US" dirty="0" smtClean="0"/>
            </a:br>
            <a:r>
              <a:rPr lang="en-US" dirty="0" smtClean="0"/>
              <a:t>to every man was coming </a:t>
            </a:r>
            <a:br>
              <a:rPr lang="en-US" dirty="0" smtClean="0"/>
            </a:br>
            <a:r>
              <a:rPr lang="en-US" dirty="0" smtClean="0"/>
              <a:t>into the world.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1719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 was in the world, </a:t>
            </a:r>
            <a:br>
              <a:rPr lang="en-US" dirty="0" smtClean="0"/>
            </a:br>
            <a:r>
              <a:rPr lang="en-US" dirty="0" smtClean="0"/>
              <a:t>and though the world was </a:t>
            </a:r>
            <a:br>
              <a:rPr lang="en-US" dirty="0" smtClean="0"/>
            </a:br>
            <a:r>
              <a:rPr lang="en-US" dirty="0" smtClean="0"/>
              <a:t>made through him, the world </a:t>
            </a:r>
            <a:br>
              <a:rPr lang="en-US" dirty="0" smtClean="0"/>
            </a:br>
            <a:r>
              <a:rPr lang="en-US" dirty="0" smtClean="0"/>
              <a:t>did not recognize him. 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385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 came to that </a:t>
            </a:r>
            <a:br>
              <a:rPr lang="en-US" dirty="0" smtClean="0"/>
            </a:br>
            <a:r>
              <a:rPr lang="en-US" dirty="0" smtClean="0"/>
              <a:t>which was his own, </a:t>
            </a:r>
            <a:br>
              <a:rPr lang="en-US" dirty="0" smtClean="0"/>
            </a:br>
            <a:r>
              <a:rPr lang="en-US" dirty="0" smtClean="0"/>
              <a:t>but his own did not receive him.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195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Yet to all who received him, </a:t>
            </a:r>
            <a:br>
              <a:rPr lang="en-US" dirty="0" smtClean="0"/>
            </a:br>
            <a:r>
              <a:rPr lang="en-US" dirty="0" smtClean="0"/>
              <a:t>to those who believed in his name, he gave the right to become children of God—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7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4767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children born, </a:t>
            </a:r>
            <a:br>
              <a:rPr lang="en-US" dirty="0" smtClean="0"/>
            </a:br>
            <a:r>
              <a:rPr lang="en-US" dirty="0" smtClean="0"/>
              <a:t>not of natural descent, </a:t>
            </a:r>
            <a:br>
              <a:rPr lang="en-US" dirty="0" smtClean="0"/>
            </a:br>
            <a:r>
              <a:rPr lang="en-US" dirty="0" smtClean="0"/>
              <a:t>not of human decision, </a:t>
            </a:r>
            <a:br>
              <a:rPr lang="en-US" dirty="0" smtClean="0"/>
            </a:br>
            <a:r>
              <a:rPr lang="en-US" dirty="0" smtClean="0"/>
              <a:t>or a husband’s will, </a:t>
            </a:r>
            <a:br>
              <a:rPr lang="en-US" dirty="0" smtClean="0"/>
            </a:br>
            <a:r>
              <a:rPr lang="en-US" dirty="0" smtClean="0"/>
              <a:t>but born of God.</a:t>
            </a:r>
            <a:endParaRPr lang="en-US" dirty="0"/>
          </a:p>
        </p:txBody>
      </p:sp>
      <p:sp>
        <p:nvSpPr>
          <p:cNvPr id="41986" name="AutoShape 2" descr="Image result for bible background image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ermon">
      <a:majorFont>
        <a:latin typeface="Aharoni"/>
        <a:ea typeface=""/>
        <a:cs typeface=""/>
      </a:majorFont>
      <a:minorFont>
        <a:latin typeface="Aharon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19</Words>
  <Application>Microsoft Office PowerPoint</Application>
  <PresentationFormat>On-screen Show (16:9)</PresentationFormat>
  <Paragraphs>30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John 1:6-13</vt:lpstr>
      <vt:lpstr> There came a man  who was sent from God;  his name was John.   </vt:lpstr>
      <vt:lpstr> He came as a witness to testify concerning that light,  so that through him  all men might believe.</vt:lpstr>
      <vt:lpstr> He himself was not the light;  he came only as  a witness to the light.  </vt:lpstr>
      <vt:lpstr> The true light that gives light  to every man was coming  into the world.</vt:lpstr>
      <vt:lpstr> He was in the world,  and though the world was  made through him, the world  did not recognize him.  </vt:lpstr>
      <vt:lpstr> He came to that  which was his own,  but his own did not receive him.</vt:lpstr>
      <vt:lpstr> Yet to all who received him,  to those who believed in his name, he gave the right to become children of God— </vt:lpstr>
      <vt:lpstr> children born,  not of natural descent,  not of human decision,  or a husband’s will,  but born of God.</vt:lpstr>
      <vt:lpstr>John 1:6-13</vt:lpstr>
      <vt:lpstr> There are four characteristics  of a person who  is born of God  that we would like  to look at today.   </vt:lpstr>
      <vt:lpstr> People who are born of God have fellowship with Jesus Christ. 1 Corinthians 1:9   </vt:lpstr>
      <vt:lpstr> People who are born  of God have the  inner witness  of the Holy spirit. 1 Corinthians 6:19-20   </vt:lpstr>
      <vt:lpstr> People who are born of God have a desire to live their life  for Jesus Christ. 1 Corinthians 8:6   </vt:lpstr>
      <vt:lpstr> People who are born of God  live in light of eternity. Colossians 1:10-14 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Theresa</dc:creator>
  <cp:lastModifiedBy> </cp:lastModifiedBy>
  <cp:revision>67</cp:revision>
  <dcterms:created xsi:type="dcterms:W3CDTF">2015-07-06T21:02:22Z</dcterms:created>
  <dcterms:modified xsi:type="dcterms:W3CDTF">2016-10-02T13:16:06Z</dcterms:modified>
</cp:coreProperties>
</file>