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7" r:id="rId4"/>
    <p:sldId id="262" r:id="rId5"/>
    <p:sldId id="268" r:id="rId6"/>
    <p:sldId id="263" r:id="rId7"/>
    <p:sldId id="264" r:id="rId8"/>
    <p:sldId id="265" r:id="rId9"/>
    <p:sldId id="270" r:id="rId10"/>
    <p:sldId id="266" r:id="rId11"/>
    <p:sldId id="271" r:id="rId12"/>
    <p:sldId id="272" r:id="rId13"/>
    <p:sldId id="273" r:id="rId14"/>
    <p:sldId id="274" r:id="rId15"/>
    <p:sldId id="275" r:id="rId16"/>
    <p:sldId id="281" r:id="rId17"/>
    <p:sldId id="276" r:id="rId18"/>
    <p:sldId id="277" r:id="rId19"/>
    <p:sldId id="278" r:id="rId20"/>
    <p:sldId id="279" r:id="rId21"/>
    <p:sldId id="280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0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olor_background_spot_65892_3840x2400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63" name="Picture 3" descr="Image result for shelter of the most high"/>
          <p:cNvPicPr>
            <a:picLocks noChangeAspect="1" noChangeArrowheads="1"/>
          </p:cNvPicPr>
          <p:nvPr/>
        </p:nvPicPr>
        <p:blipFill>
          <a:blip r:embed="rId4" cstate="print"/>
          <a:srcRect l="10549" t="16216" r="12088" b="25332"/>
          <a:stretch>
            <a:fillRect/>
          </a:stretch>
        </p:blipFill>
        <p:spPr bwMode="auto">
          <a:xfrm>
            <a:off x="2209800" y="2705100"/>
            <a:ext cx="5189483" cy="24384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3790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“A Shelter </a:t>
            </a:r>
            <a:br>
              <a:rPr lang="en-US" sz="4800" dirty="0" smtClean="0"/>
            </a:br>
            <a:r>
              <a:rPr lang="en-US" sz="4800" dirty="0" smtClean="0"/>
              <a:t>In The Time Of Storm”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16:5-16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1986" name="AutoShape 2" descr="Image result for color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have much more </a:t>
            </a:r>
            <a:br>
              <a:rPr lang="en-US" dirty="0" smtClean="0"/>
            </a:br>
            <a:r>
              <a:rPr lang="en-US" dirty="0" smtClean="0"/>
              <a:t>to say to you, </a:t>
            </a:r>
            <a:br>
              <a:rPr lang="en-US" dirty="0" smtClean="0"/>
            </a:br>
            <a:r>
              <a:rPr lang="en-US" dirty="0" smtClean="0"/>
              <a:t>more than you can now bear.  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when he </a:t>
            </a:r>
            <a:br>
              <a:rPr lang="en-US" dirty="0" smtClean="0"/>
            </a:br>
            <a:r>
              <a:rPr lang="en-US" dirty="0" smtClean="0"/>
              <a:t>the Spirit of truth, comes, </a:t>
            </a:r>
            <a:br>
              <a:rPr lang="en-US" dirty="0" smtClean="0"/>
            </a:br>
            <a:r>
              <a:rPr lang="en-US" dirty="0" smtClean="0"/>
              <a:t>he will guide you into all truth.  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will not speak on his own; </a:t>
            </a:r>
            <a:br>
              <a:rPr lang="en-US" dirty="0" smtClean="0"/>
            </a:br>
            <a:r>
              <a:rPr lang="en-US" dirty="0" smtClean="0"/>
              <a:t>he will speak only what he hears, and he will tell you </a:t>
            </a:r>
            <a:br>
              <a:rPr lang="en-US" dirty="0" smtClean="0"/>
            </a:br>
            <a:r>
              <a:rPr lang="en-US" dirty="0" smtClean="0"/>
              <a:t>what is yet to come.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will bring glory to me </a:t>
            </a:r>
            <a:br>
              <a:rPr lang="en-US" dirty="0" smtClean="0"/>
            </a:br>
            <a:r>
              <a:rPr lang="en-US" dirty="0" smtClean="0"/>
              <a:t>by taking from what is mine </a:t>
            </a:r>
            <a:br>
              <a:rPr lang="en-US" dirty="0" smtClean="0"/>
            </a:br>
            <a:r>
              <a:rPr lang="en-US" dirty="0" smtClean="0"/>
              <a:t>and making it known to you. </a:t>
            </a:r>
            <a:br>
              <a:rPr lang="en-US" dirty="0" smtClean="0"/>
            </a:br>
            <a:r>
              <a:rPr lang="en-US" dirty="0" smtClean="0"/>
              <a:t>All that belongs </a:t>
            </a:r>
            <a:br>
              <a:rPr lang="en-US" dirty="0" smtClean="0"/>
            </a:br>
            <a:r>
              <a:rPr lang="en-US" dirty="0" smtClean="0"/>
              <a:t>to the Father is mine.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is why I said the Spirit </a:t>
            </a:r>
            <a:br>
              <a:rPr lang="en-US" dirty="0" smtClean="0"/>
            </a:br>
            <a:r>
              <a:rPr lang="en-US" dirty="0" smtClean="0"/>
              <a:t>will take from what is mine </a:t>
            </a:r>
            <a:br>
              <a:rPr lang="en-US" dirty="0" smtClean="0"/>
            </a:br>
            <a:r>
              <a:rPr lang="en-US" dirty="0" smtClean="0"/>
              <a:t>and make it known to you.  </a:t>
            </a:r>
            <a:br>
              <a:rPr lang="en-US" dirty="0" smtClean="0"/>
            </a:br>
            <a:r>
              <a:rPr lang="en-US" dirty="0" smtClean="0"/>
              <a:t>In a little while you will see me.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>
            <a:normAutofit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Holy Spirit prepares us </a:t>
            </a:r>
            <a:b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Life’s storms.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a little while </a:t>
            </a:r>
            <a:b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see me no more, </a:t>
            </a:r>
            <a:b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after a little while </a:t>
            </a:r>
            <a:b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see me.” </a:t>
            </a:r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16:16</a:t>
            </a:r>
            <a:endParaRPr lang="en-US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385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The  Holy Spirit Reveals </a:t>
            </a:r>
            <a:br>
              <a:rPr lang="en-US" sz="4900" b="1" dirty="0" smtClean="0"/>
            </a:br>
            <a:r>
              <a:rPr lang="en-US" sz="4900" b="1" u="sng" dirty="0" smtClean="0"/>
              <a:t>Sin</a:t>
            </a:r>
            <a:r>
              <a:rPr lang="en-US" sz="4900" b="1" dirty="0" smtClean="0"/>
              <a:t> and </a:t>
            </a:r>
            <a:r>
              <a:rPr lang="en-US" sz="4900" b="1" u="sng" dirty="0" smtClean="0"/>
              <a:t>Justice</a:t>
            </a:r>
            <a:r>
              <a:rPr lang="en-US" sz="4900" b="1" dirty="0" smtClean="0"/>
              <a:t> to us.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 descr="Image result for sin"/>
          <p:cNvPicPr>
            <a:picLocks noChangeAspect="1" noChangeArrowheads="1"/>
          </p:cNvPicPr>
          <p:nvPr/>
        </p:nvPicPr>
        <p:blipFill>
          <a:blip r:embed="rId3" cstate="print"/>
          <a:srcRect t="7789" b="14428"/>
          <a:stretch>
            <a:fillRect/>
          </a:stretch>
        </p:blipFill>
        <p:spPr bwMode="auto">
          <a:xfrm>
            <a:off x="914400" y="2419350"/>
            <a:ext cx="3048000" cy="2465111"/>
          </a:xfrm>
          <a:prstGeom prst="rect">
            <a:avLst/>
          </a:prstGeom>
          <a:noFill/>
        </p:spPr>
      </p:pic>
      <p:sp>
        <p:nvSpPr>
          <p:cNvPr id="10246" name="AutoShape 6" descr="Image result for just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7" name="Picture 7" descr="C:\Users\Jan\Desktop\Documents\images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19350"/>
            <a:ext cx="3048000" cy="2411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 Holy Spirit </a:t>
            </a:r>
            <a:r>
              <a:rPr lang="en-US" b="1" u="sng" dirty="0" smtClean="0"/>
              <a:t>Guides</a:t>
            </a:r>
            <a:r>
              <a:rPr lang="en-US" b="1" dirty="0" smtClean="0"/>
              <a:t> us  </a:t>
            </a:r>
            <a:br>
              <a:rPr lang="en-US" b="1" dirty="0" smtClean="0"/>
            </a:br>
            <a:r>
              <a:rPr lang="en-US" b="1" dirty="0" smtClean="0"/>
              <a:t>into all truth.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199" name="AutoShape 7" descr="Image result for lead by the 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C:\Users\Jan\Desktop\Documents\father-lead-hand-son-5768129.jpg"/>
          <p:cNvPicPr>
            <a:picLocks noChangeAspect="1" noChangeArrowheads="1"/>
          </p:cNvPicPr>
          <p:nvPr/>
        </p:nvPicPr>
        <p:blipFill>
          <a:blip r:embed="rId3" cstate="print"/>
          <a:srcRect b="7051"/>
          <a:stretch>
            <a:fillRect/>
          </a:stretch>
        </p:blipFill>
        <p:spPr bwMode="auto">
          <a:xfrm>
            <a:off x="2895600" y="2190750"/>
            <a:ext cx="3048000" cy="2833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Holy Spirit </a:t>
            </a:r>
            <a:br>
              <a:rPr lang="en-US" b="1" dirty="0" smtClean="0"/>
            </a:br>
            <a:r>
              <a:rPr lang="en-US" b="1" dirty="0" smtClean="0"/>
              <a:t>uses the storms to </a:t>
            </a:r>
            <a:r>
              <a:rPr lang="en-US" b="1" u="sng" dirty="0" smtClean="0"/>
              <a:t>Glorify</a:t>
            </a:r>
            <a:r>
              <a:rPr lang="en-US" b="1" dirty="0" smtClean="0"/>
              <a:t> God.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146" name="AutoShape 2" descr="Do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storm with rainb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14550"/>
            <a:ext cx="4714875" cy="2743200"/>
          </a:xfrm>
          <a:prstGeom prst="rect">
            <a:avLst/>
          </a:prstGeom>
          <a:noFill/>
        </p:spPr>
      </p:pic>
      <p:sp>
        <p:nvSpPr>
          <p:cNvPr id="6150" name="AutoShape 6" descr="Image result for storm with rainb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95850"/>
          </a:xfrm>
        </p:spPr>
        <p:txBody>
          <a:bodyPr anchor="t"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Now I am going </a:t>
            </a:r>
            <a:br>
              <a:rPr lang="en-US" dirty="0" smtClean="0"/>
            </a:br>
            <a:r>
              <a:rPr lang="en-US" dirty="0" smtClean="0"/>
              <a:t>to him who sent me, </a:t>
            </a:r>
            <a:br>
              <a:rPr lang="en-US" dirty="0" smtClean="0"/>
            </a:br>
            <a:r>
              <a:rPr lang="en-US" dirty="0" smtClean="0"/>
              <a:t>yet none of you asks me, </a:t>
            </a:r>
            <a:br>
              <a:rPr lang="en-US" dirty="0" smtClean="0"/>
            </a:br>
            <a:r>
              <a:rPr lang="en-US" dirty="0" smtClean="0"/>
              <a:t>“Where are you going?”</a:t>
            </a:r>
            <a:endParaRPr lang="en-US" dirty="0"/>
          </a:p>
        </p:txBody>
      </p:sp>
      <p:sp>
        <p:nvSpPr>
          <p:cNvPr id="38920" name="AutoShape 8" descr="Image result for pictures of a bible o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Image result for pictures of a bible o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an act of kindness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t="18519"/>
          <a:stretch>
            <a:fillRect/>
          </a:stretch>
        </p:blipFill>
        <p:spPr bwMode="auto">
          <a:xfrm>
            <a:off x="5486400" y="742949"/>
            <a:ext cx="3119628" cy="38192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47815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“I Tell you the truth: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 It is for your good that I am </a:t>
            </a:r>
            <a:br>
              <a:rPr lang="en-US" sz="4900" b="1" dirty="0" smtClean="0"/>
            </a:br>
            <a:r>
              <a:rPr lang="en-US" sz="4900" b="1" dirty="0" smtClean="0"/>
              <a:t>going away</a:t>
            </a:r>
            <a:r>
              <a:rPr lang="en-US" b="1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100" name="AutoShape 4" descr="Image result for for your own g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ly spirit"/>
          <p:cNvPicPr>
            <a:picLocks noChangeAspect="1" noChangeArrowheads="1"/>
          </p:cNvPicPr>
          <p:nvPr/>
        </p:nvPicPr>
        <p:blipFill>
          <a:blip r:embed="rId3" cstate="print"/>
          <a:srcRect l="21667" r="3333"/>
          <a:stretch>
            <a:fillRect/>
          </a:stretch>
        </p:blipFill>
        <p:spPr bwMode="auto">
          <a:xfrm>
            <a:off x="5257800" y="971550"/>
            <a:ext cx="3657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47053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Unless I go away, </a:t>
            </a:r>
            <a:br>
              <a:rPr lang="en-US" b="1" dirty="0" smtClean="0"/>
            </a:br>
            <a:r>
              <a:rPr lang="en-US" b="1" dirty="0" smtClean="0"/>
              <a:t>the Counselor will </a:t>
            </a:r>
            <a:br>
              <a:rPr lang="en-US" b="1" dirty="0" smtClean="0"/>
            </a:br>
            <a:r>
              <a:rPr lang="en-US" b="1" dirty="0" smtClean="0"/>
              <a:t>not come to you; </a:t>
            </a:r>
            <a:br>
              <a:rPr lang="en-US" b="1" dirty="0" smtClean="0"/>
            </a:br>
            <a:r>
              <a:rPr lang="en-US" b="1" dirty="0" smtClean="0"/>
              <a:t>but if I go I will </a:t>
            </a:r>
            <a:br>
              <a:rPr lang="en-US" b="1" dirty="0" smtClean="0"/>
            </a:br>
            <a:r>
              <a:rPr lang="en-US" b="1" dirty="0" smtClean="0"/>
              <a:t>send him to you.”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86150"/>
          </a:xfrm>
        </p:spPr>
        <p:txBody>
          <a:bodyPr anchor="t"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Because I have </a:t>
            </a:r>
            <a:br>
              <a:rPr lang="en-US" dirty="0" smtClean="0"/>
            </a:br>
            <a:r>
              <a:rPr lang="en-US" dirty="0" smtClean="0"/>
              <a:t>said these things, </a:t>
            </a:r>
            <a:br>
              <a:rPr lang="en-US" dirty="0" smtClean="0"/>
            </a:br>
            <a:r>
              <a:rPr lang="en-US" dirty="0" smtClean="0"/>
              <a:t>you are filled with grief.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 tell you the truth; </a:t>
            </a:r>
            <a:br>
              <a:rPr lang="en-US" dirty="0" smtClean="0"/>
            </a:br>
            <a:r>
              <a:rPr lang="en-US" dirty="0" smtClean="0"/>
              <a:t>it is for your good </a:t>
            </a:r>
            <a:br>
              <a:rPr lang="en-US" dirty="0" smtClean="0"/>
            </a:br>
            <a:r>
              <a:rPr lang="en-US" dirty="0" smtClean="0"/>
              <a:t>that I am going away.  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Unless I go away, </a:t>
            </a:r>
            <a:br>
              <a:rPr lang="en-US" dirty="0" smtClean="0"/>
            </a:br>
            <a:r>
              <a:rPr lang="en-US" dirty="0" smtClean="0"/>
              <a:t>the Counselor </a:t>
            </a:r>
            <a:br>
              <a:rPr lang="en-US" dirty="0" smtClean="0"/>
            </a:br>
            <a:r>
              <a:rPr lang="en-US" dirty="0" smtClean="0"/>
              <a:t>will not come to you, </a:t>
            </a:r>
            <a:br>
              <a:rPr lang="en-US" dirty="0" smtClean="0"/>
            </a:br>
            <a:r>
              <a:rPr lang="en-US" dirty="0" smtClean="0"/>
              <a:t>but if I go, </a:t>
            </a:r>
            <a:br>
              <a:rPr lang="en-US" dirty="0" smtClean="0"/>
            </a:br>
            <a:r>
              <a:rPr lang="en-US" dirty="0" smtClean="0"/>
              <a:t>I will send him to you.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he comes, </a:t>
            </a:r>
            <a:br>
              <a:rPr lang="en-US" dirty="0" smtClean="0"/>
            </a:br>
            <a:r>
              <a:rPr lang="en-US" dirty="0" smtClean="0"/>
              <a:t>he will convict the world of guilt in regard to sin and righteousness and judgment:  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regard to sin, </a:t>
            </a:r>
            <a:br>
              <a:rPr lang="en-US" dirty="0" smtClean="0"/>
            </a:br>
            <a:r>
              <a:rPr lang="en-US" dirty="0" smtClean="0"/>
              <a:t>because men do not </a:t>
            </a:r>
            <a:br>
              <a:rPr lang="en-US" dirty="0" smtClean="0"/>
            </a:br>
            <a:r>
              <a:rPr lang="en-US" dirty="0" smtClean="0"/>
              <a:t>believe in me;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regard to righteousness, because I am going to the Father, where you can see me no </a:t>
            </a:r>
            <a:r>
              <a:rPr lang="en-US" dirty="0" smtClean="0"/>
              <a:t>longer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in regard to the judgment, because </a:t>
            </a:r>
            <a:r>
              <a:rPr lang="en-US" dirty="0" smtClean="0"/>
              <a:t>the prince </a:t>
            </a:r>
            <a:r>
              <a:rPr lang="en-US" dirty="0" smtClean="0"/>
              <a:t>of </a:t>
            </a:r>
            <a:r>
              <a:rPr lang="en-US" dirty="0" smtClean="0"/>
              <a:t>this world </a:t>
            </a:r>
            <a:r>
              <a:rPr lang="en-US" dirty="0" smtClean="0"/>
              <a:t>now </a:t>
            </a:r>
            <a:r>
              <a:rPr lang="en-US" dirty="0" smtClean="0"/>
              <a:t>stands condemned.</a:t>
            </a:r>
            <a:endParaRPr lang="en-US" dirty="0"/>
          </a:p>
        </p:txBody>
      </p:sp>
      <p:pic>
        <p:nvPicPr>
          <p:cNvPr id="3" name="Picture 21" descr="Image result for power point bible"/>
          <p:cNvPicPr>
            <a:picLocks noChangeAspect="1" noChangeArrowheads="1"/>
          </p:cNvPicPr>
          <p:nvPr/>
        </p:nvPicPr>
        <p:blipFill>
          <a:blip r:embed="rId3" cstate="print"/>
          <a:srcRect t="60591"/>
          <a:stretch>
            <a:fillRect/>
          </a:stretch>
        </p:blipFill>
        <p:spPr bwMode="auto">
          <a:xfrm>
            <a:off x="3987800" y="3619500"/>
            <a:ext cx="5156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21</Words>
  <Application>Microsoft Office PowerPoint</Application>
  <PresentationFormat>On-screen Show (16:9)</PresentationFormat>
  <Paragraphs>42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“A Shelter  In The Time Of Storm” John 16:5-16 </vt:lpstr>
      <vt:lpstr> Now I am going  to him who sent me,  yet none of you asks me,  “Where are you going?”</vt:lpstr>
      <vt:lpstr> Because I have  said these things,  you are filled with grief.</vt:lpstr>
      <vt:lpstr> But I tell you the truth;  it is for your good  that I am going away.  </vt:lpstr>
      <vt:lpstr> Unless I go away,  the Counselor  will not come to you,  but if I go,  I will send him to you.</vt:lpstr>
      <vt:lpstr> When he comes,  he will convict the world of guilt in regard to sin and righteousness and judgment:  </vt:lpstr>
      <vt:lpstr> in regard to sin,  because men do not  believe in me;</vt:lpstr>
      <vt:lpstr> in regard to righteousness, because I am going to the Father, where you can see me no longer</vt:lpstr>
      <vt:lpstr> and in regard to the judgment, because the prince of this world now stands condemned.</vt:lpstr>
      <vt:lpstr> I have much more  to say to you,  more than you can now bear.  </vt:lpstr>
      <vt:lpstr> But when he  the Spirit of truth, comes,  he will guide you into all truth.  </vt:lpstr>
      <vt:lpstr> He will not speak on his own;  he will speak only what he hears, and he will tell you  what is yet to come.</vt:lpstr>
      <vt:lpstr> He will bring glory to me  by taking from what is mine  and making it known to you.  All that belongs  to the Father is mine.  </vt:lpstr>
      <vt:lpstr> That is why I said the Spirit  will take from what is mine  and make it known to you.   In a little while you will see me.</vt:lpstr>
      <vt:lpstr>  The  Holy Spirit prepares us  for Life’s storms.    </vt:lpstr>
      <vt:lpstr> “In a little while  you will see me no more,  and then after a little while  you will see me.”  John 16:16</vt:lpstr>
      <vt:lpstr>  The  Holy Spirit Reveals  Sin and Justice to us.             </vt:lpstr>
      <vt:lpstr> The  Holy Spirit Guides us   into all truth. </vt:lpstr>
      <vt:lpstr> The Holy Spirit  uses the storms to Glorify God. </vt:lpstr>
      <vt:lpstr>  “I Tell you the truth:  It is for your good that I am  going away.   </vt:lpstr>
      <vt:lpstr> Unless I go away,  the Counselor will  not come to you;  but if I go I will  send him to you.”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81</cp:revision>
  <dcterms:created xsi:type="dcterms:W3CDTF">2015-07-06T21:02:22Z</dcterms:created>
  <dcterms:modified xsi:type="dcterms:W3CDTF">2016-10-22T23:57:33Z</dcterms:modified>
</cp:coreProperties>
</file>