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2" r:id="rId2"/>
    <p:sldId id="263" r:id="rId3"/>
    <p:sldId id="264" r:id="rId4"/>
    <p:sldId id="260" r:id="rId5"/>
    <p:sldId id="261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958" autoAdjust="0"/>
  </p:normalViewPr>
  <p:slideViewPr>
    <p:cSldViewPr>
      <p:cViewPr varScale="1">
        <p:scale>
          <a:sx n="96" d="100"/>
          <a:sy n="96" d="100"/>
        </p:scale>
        <p:origin x="-7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Jan\Desktop\Documents\peaceful-meditation-from-anxiety-stress-and-panic-attack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0"/>
            <a:ext cx="5486400" cy="6400800"/>
          </a:xfrm>
        </p:spPr>
        <p:txBody>
          <a:bodyPr anchor="t">
            <a:normAutofit fontScale="90000"/>
          </a:bodyPr>
          <a:lstStyle/>
          <a:p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10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“Peace”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26:3-4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Proverbs 3:5-6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Philippians 4:4-7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00600"/>
          </a:xfrm>
        </p:spPr>
        <p:txBody>
          <a:bodyPr anchor="t"/>
          <a:lstStyle/>
          <a:p>
            <a:r>
              <a:rPr lang="en-US" b="1" dirty="0" smtClean="0"/>
              <a:t>We Need </a:t>
            </a:r>
            <a:r>
              <a:rPr lang="en-US" b="1" u="sng" dirty="0" smtClean="0"/>
              <a:t>Peace</a:t>
            </a:r>
            <a:r>
              <a:rPr lang="en-US" b="1" dirty="0" smtClean="0"/>
              <a:t> Today 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2290" name="Picture 2" descr="Image result for people in turmo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219200"/>
            <a:ext cx="6477000" cy="4286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 descr="C:\Users\Jan\Desktop\Documents\download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657" y="0"/>
            <a:ext cx="9160657" cy="6858001"/>
          </a:xfrm>
          <a:prstGeom prst="rect">
            <a:avLst/>
          </a:prstGeom>
          <a:noFill/>
        </p:spPr>
      </p:pic>
      <p:sp>
        <p:nvSpPr>
          <p:cNvPr id="10242" name="AutoShape 2" descr="Image result for person relax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244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 comes from </a:t>
            </a:r>
            <a:br>
              <a:rPr lang="en-US" sz="49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4900" b="1" u="sng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steadfast</a:t>
            </a:r>
            <a:r>
              <a:rPr lang="en-US" sz="49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mind.</a:t>
            </a:r>
            <a:br>
              <a:rPr lang="en-US" sz="49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Thou wilt keep him in perfect peace whose mind is stayed </a:t>
            </a:r>
            <a:r>
              <a:rPr lang="en-US" sz="4900" i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i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sz="4900" i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thee:…”Isaiah 26:3-4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the creation of ad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4300" y="0"/>
            <a:ext cx="92583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00800"/>
          </a:xfrm>
        </p:spPr>
        <p:txBody>
          <a:bodyPr anchor="t">
            <a:normAutofit fontScale="90000"/>
          </a:bodyPr>
          <a:lstStyle/>
          <a:p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Throughout the Old Testament spiritual peace is realized </a:t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4900" b="1" u="sng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relationship</a:t>
            </a: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“Trust ye in the Lord for ever: </a:t>
            </a:r>
            <a:b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in the Lord JEHOVAH is everlasting strength. Isaiah 26:4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the creation of ad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4300" y="0"/>
            <a:ext cx="92583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77000"/>
          </a:xfrm>
        </p:spPr>
        <p:txBody>
          <a:bodyPr anchor="t">
            <a:normAutofit fontScale="90000"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/>
            </a:r>
            <a:br>
              <a:rPr lang="en-US" sz="1600" b="1" dirty="0" smtClean="0">
                <a:solidFill>
                  <a:schemeClr val="bg1"/>
                </a:solidFill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Throughout the New Testament spiritual peace is realized </a:t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4900" b="1" u="sng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relationship</a:t>
            </a: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“While they were still talking about this, Jesus himself stood among them and said to them, ‘</a:t>
            </a:r>
            <a:b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900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 be with you.” Luke 24:36</a:t>
            </a:r>
            <a:endParaRPr lang="en-US" sz="49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Peace is not found in a </a:t>
            </a:r>
            <a:r>
              <a:rPr lang="en-US" sz="4900" b="1" u="sng" dirty="0" smtClean="0"/>
              <a:t>formula</a:t>
            </a:r>
            <a:r>
              <a:rPr lang="en-US" sz="4900" b="1" dirty="0" smtClean="0"/>
              <a:t>. </a:t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i="1" dirty="0" smtClean="0"/>
              <a:t>“And he will be called </a:t>
            </a:r>
            <a:br>
              <a:rPr lang="en-US" sz="4900" i="1" dirty="0" smtClean="0"/>
            </a:br>
            <a:r>
              <a:rPr lang="en-US" sz="4900" i="1" dirty="0" smtClean="0"/>
              <a:t>Wonderful Counselor, </a:t>
            </a:r>
            <a:br>
              <a:rPr lang="en-US" sz="4900" i="1" dirty="0" smtClean="0"/>
            </a:br>
            <a:r>
              <a:rPr lang="en-US" sz="4900" i="1" dirty="0" smtClean="0"/>
              <a:t>Might God , Everlasting Father, Prince of peace. Isaiah 9:6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8" name="Picture 2" descr="Image result for a math formula"/>
          <p:cNvPicPr>
            <a:picLocks noChangeAspect="1" noChangeArrowheads="1"/>
          </p:cNvPicPr>
          <p:nvPr/>
        </p:nvPicPr>
        <p:blipFill>
          <a:blip r:embed="rId3" cstate="print"/>
          <a:srcRect r="53504" b="71795"/>
          <a:stretch>
            <a:fillRect/>
          </a:stretch>
        </p:blipFill>
        <p:spPr bwMode="auto">
          <a:xfrm>
            <a:off x="2438400" y="1447800"/>
            <a:ext cx="4239491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/>
          <a:lstStyle/>
          <a:p>
            <a:r>
              <a:rPr lang="en-US" sz="5400" dirty="0" smtClean="0"/>
              <a:t>Isaiah </a:t>
            </a:r>
            <a:r>
              <a:rPr lang="en-US" sz="5400" dirty="0" smtClean="0"/>
              <a:t>26; 3-4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will keep in perfect peace him whose mind is steadfast, because he trusts in you.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Trust in the Lord forever, </a:t>
            </a:r>
            <a:br>
              <a:rPr lang="en-US" dirty="0" smtClean="0"/>
            </a:br>
            <a:r>
              <a:rPr lang="en-US" dirty="0" smtClean="0"/>
              <a:t>for the Lord, the Lord </a:t>
            </a:r>
            <a:br>
              <a:rPr lang="en-US" dirty="0" smtClean="0"/>
            </a:br>
            <a:r>
              <a:rPr lang="en-US" dirty="0" smtClean="0"/>
              <a:t>is the Rock eternal.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/>
          <a:lstStyle/>
          <a:p>
            <a:r>
              <a:rPr lang="en-US" sz="5400" dirty="0" smtClean="0"/>
              <a:t>Proverbs </a:t>
            </a:r>
            <a:r>
              <a:rPr lang="en-US" sz="5400" dirty="0" smtClean="0"/>
              <a:t>3:5-6</a:t>
            </a:r>
            <a:br>
              <a:rPr lang="en-US" sz="5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Trust in the Lord with all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your </a:t>
            </a:r>
            <a:r>
              <a:rPr lang="en-US" dirty="0" smtClean="0"/>
              <a:t>heart and lean not 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your </a:t>
            </a:r>
            <a:r>
              <a:rPr lang="en-US" dirty="0" smtClean="0"/>
              <a:t>own understanding;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/>
          <a:lstStyle/>
          <a:p>
            <a:r>
              <a:rPr lang="en-US" dirty="0" smtClean="0"/>
              <a:t>in all your ways </a:t>
            </a:r>
            <a:br>
              <a:rPr lang="en-US" dirty="0" smtClean="0"/>
            </a:br>
            <a:r>
              <a:rPr lang="en-US" dirty="0" smtClean="0"/>
              <a:t>acknowledge him, </a:t>
            </a:r>
            <a:br>
              <a:rPr lang="en-US" dirty="0" smtClean="0"/>
            </a:br>
            <a:r>
              <a:rPr lang="en-US" dirty="0" smtClean="0"/>
              <a:t>and he will make </a:t>
            </a:r>
            <a:br>
              <a:rPr lang="en-US" dirty="0" smtClean="0"/>
            </a:br>
            <a:r>
              <a:rPr lang="en-US" dirty="0" smtClean="0"/>
              <a:t>your paths straight.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>
            <a:normAutofit/>
          </a:bodyPr>
          <a:lstStyle/>
          <a:p>
            <a:r>
              <a:rPr lang="en-US" sz="5400" dirty="0" smtClean="0"/>
              <a:t>Philippians </a:t>
            </a:r>
            <a:r>
              <a:rPr lang="en-US" sz="5400" dirty="0" smtClean="0"/>
              <a:t>4:4-7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Rejoice in the Lord always,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 smtClean="0"/>
              <a:t>will say it again: Rejoice!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Let </a:t>
            </a:r>
            <a:r>
              <a:rPr lang="en-US" dirty="0" smtClean="0"/>
              <a:t>your gentleness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evident </a:t>
            </a:r>
            <a:r>
              <a:rPr lang="en-US" dirty="0" smtClean="0"/>
              <a:t>to all.  </a:t>
            </a:r>
            <a:br>
              <a:rPr lang="en-US" dirty="0" smtClean="0"/>
            </a:br>
            <a:r>
              <a:rPr lang="en-US" dirty="0" smtClean="0"/>
              <a:t>The Lord is near.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91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 not be anxious about anything, but in everything,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/>
              <a:t>prayer and petition, with thanksgiving, present your requests to God.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81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the peace of God, </a:t>
            </a:r>
            <a:br>
              <a:rPr lang="en-US" dirty="0" smtClean="0"/>
            </a:br>
            <a:r>
              <a:rPr lang="en-US" dirty="0" smtClean="0"/>
              <a:t>which transcends all understanding, will guard </a:t>
            </a:r>
            <a:br>
              <a:rPr lang="en-US" dirty="0" smtClean="0"/>
            </a:br>
            <a:r>
              <a:rPr lang="en-US" dirty="0" smtClean="0"/>
              <a:t>your hearts and your minds </a:t>
            </a:r>
            <a:br>
              <a:rPr lang="en-US" dirty="0" smtClean="0"/>
            </a:br>
            <a:r>
              <a:rPr lang="en-US" dirty="0" smtClean="0"/>
              <a:t>in Christ Jesus.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open bible powerpoint background"/>
          <p:cNvPicPr>
            <a:picLocks noChangeAspect="1" noChangeArrowheads="1"/>
          </p:cNvPicPr>
          <p:nvPr/>
        </p:nvPicPr>
        <p:blipFill>
          <a:blip r:embed="rId3" cstate="print"/>
          <a:srcRect b="770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What a great </a:t>
            </a:r>
            <a:r>
              <a:rPr lang="en-US" b="1" u="sng" dirty="0" smtClean="0"/>
              <a:t>promise</a:t>
            </a:r>
            <a:r>
              <a:rPr lang="en-US" b="1" dirty="0" smtClean="0"/>
              <a:t>!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i="1" dirty="0" smtClean="0"/>
              <a:t>The peace of God will guard </a:t>
            </a:r>
            <a:br>
              <a:rPr lang="en-US" i="1" dirty="0" smtClean="0"/>
            </a:br>
            <a:r>
              <a:rPr lang="en-US" i="1" dirty="0" smtClean="0"/>
              <a:t>your hearts and your mind. </a:t>
            </a:r>
            <a:br>
              <a:rPr lang="en-US" i="1" dirty="0" smtClean="0"/>
            </a:br>
            <a:r>
              <a:rPr lang="en-US" i="1" dirty="0" smtClean="0"/>
              <a:t>Philippians 4:4-7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33</Words>
  <Application>Microsoft Office PowerPoint</Application>
  <PresentationFormat>On-screen Show (4:3)</PresentationFormat>
  <Paragraphs>28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“Peace”  Isaiah 26:3-4 Proverbs 3:5-6 Philippians 4:4-7   </vt:lpstr>
      <vt:lpstr>Isaiah 26; 3-4  You will keep in perfect peace him whose mind is steadfast, because he trusts in you. </vt:lpstr>
      <vt:lpstr>  Trust in the Lord forever,  for the Lord, the Lord  is the Rock eternal.</vt:lpstr>
      <vt:lpstr>Proverbs 3:5-6  Trust in the Lord with all  your heart and lean not on  your own understanding; </vt:lpstr>
      <vt:lpstr>in all your ways  acknowledge him,  and he will make  your paths straight.</vt:lpstr>
      <vt:lpstr>Philippians 4:4-7  Rejoice in the Lord always,  I will say it again: Rejoice!   Let your gentleness be  evident to all.   The Lord is near.  </vt:lpstr>
      <vt:lpstr>  Do not be anxious about anything, but in everything,  by prayer and petition, with thanksgiving, present your requests to God.</vt:lpstr>
      <vt:lpstr>  And the peace of God,  which transcends all understanding, will guard  your hearts and your minds  in Christ Jesus.  </vt:lpstr>
      <vt:lpstr> What a great promise!  The peace of God will guard  your hearts and your mind.  Philippians 4:4-7   </vt:lpstr>
      <vt:lpstr>We Need Peace Today     </vt:lpstr>
      <vt:lpstr>Peace comes from  a steadfast mind. “ Thou wilt keep him in perfect peace whose mind is stayed  on thee:…”Isaiah 26:3-4    </vt:lpstr>
      <vt:lpstr> Throughout the Old Testament spiritual peace is realized  in relationship.     “Trust ye in the Lord for ever:  for in the Lord JEHOVAH is everlasting strength. Isaiah 26:4    </vt:lpstr>
      <vt:lpstr> Throughout the New Testament spiritual peace is realized  in relationship.   “While they were still talking about this, Jesus himself stood among them and said to them, ‘ Peace be with you.” Luke 24:36</vt:lpstr>
      <vt:lpstr> Peace is not found in a formula.     “And he will be called  Wonderful Counselor,  Might God , Everlasting Father, Prince of peace. Isaiah 9:6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69</cp:revision>
  <dcterms:created xsi:type="dcterms:W3CDTF">2015-07-06T21:02:22Z</dcterms:created>
  <dcterms:modified xsi:type="dcterms:W3CDTF">2016-09-11T13:51:39Z</dcterms:modified>
</cp:coreProperties>
</file>