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2958" autoAdjust="0"/>
  </p:normalViewPr>
  <p:slideViewPr>
    <p:cSldViewPr>
      <p:cViewPr varScale="1">
        <p:scale>
          <a:sx n="96" d="100"/>
          <a:sy n="96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Image result for a beautiful garden-pictures"/>
          <p:cNvPicPr>
            <a:picLocks noChangeAspect="1" noChangeArrowheads="1"/>
          </p:cNvPicPr>
          <p:nvPr/>
        </p:nvPicPr>
        <p:blipFill>
          <a:blip r:embed="rId3" cstate="print"/>
          <a:srcRect l="13485" r="3181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910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Garden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14:22-32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4" descr="Image result for a beautiful garden-pictu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49530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Peter insisted emphatically, “Even if I have to die with you, </a:t>
            </a:r>
            <a:br>
              <a:rPr lang="en-US" dirty="0" smtClean="0"/>
            </a:br>
            <a:r>
              <a:rPr lang="en-US" dirty="0" smtClean="0"/>
              <a:t>I will never disown you.”  </a:t>
            </a:r>
            <a:br>
              <a:rPr lang="en-US" dirty="0" smtClean="0"/>
            </a:br>
            <a:r>
              <a:rPr lang="en-US" dirty="0" smtClean="0"/>
              <a:t>And all the others said the same.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674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went to a place called Gethsemane, and Jesus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said </a:t>
            </a:r>
            <a:r>
              <a:rPr lang="en-US" dirty="0" smtClean="0"/>
              <a:t>to his disciples,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/>
              <a:t>Sit here </a:t>
            </a:r>
            <a:r>
              <a:rPr lang="en-US" dirty="0" smtClean="0"/>
              <a:t>while </a:t>
            </a:r>
            <a:r>
              <a:rPr lang="en-US" dirty="0" smtClean="0"/>
              <a:t>I pray,”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Acceptance involves </a:t>
            </a:r>
            <a:r>
              <a:rPr lang="en-US" u="sng" dirty="0" smtClean="0"/>
              <a:t>struggling</a:t>
            </a:r>
            <a:r>
              <a:rPr lang="en-US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9218" name="Picture 2" descr="Image result for acceptance clipart"/>
          <p:cNvPicPr>
            <a:picLocks noChangeAspect="1" noChangeArrowheads="1"/>
          </p:cNvPicPr>
          <p:nvPr/>
        </p:nvPicPr>
        <p:blipFill>
          <a:blip r:embed="rId3" cstate="print"/>
          <a:srcRect b="9787"/>
          <a:stretch>
            <a:fillRect/>
          </a:stretch>
        </p:blipFill>
        <p:spPr bwMode="auto">
          <a:xfrm>
            <a:off x="2057400" y="2057400"/>
            <a:ext cx="5124450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81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Acceptance involves </a:t>
            </a:r>
            <a:r>
              <a:rPr lang="en-US" u="sng" dirty="0" smtClean="0"/>
              <a:t>releasing</a:t>
            </a:r>
            <a:r>
              <a:rPr lang="en-US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170" name="Picture 2" descr="Image result for releasing doves"/>
          <p:cNvPicPr>
            <a:picLocks noChangeAspect="1" noChangeArrowheads="1"/>
          </p:cNvPicPr>
          <p:nvPr/>
        </p:nvPicPr>
        <p:blipFill>
          <a:blip r:embed="rId3" cstate="print"/>
          <a:srcRect r="12821"/>
          <a:stretch>
            <a:fillRect/>
          </a:stretch>
        </p:blipFill>
        <p:spPr bwMode="auto">
          <a:xfrm>
            <a:off x="1676400" y="2133600"/>
            <a:ext cx="5943600" cy="4249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10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Acceptance involves the </a:t>
            </a:r>
            <a:br>
              <a:rPr lang="en-US" dirty="0" smtClean="0"/>
            </a:br>
            <a:r>
              <a:rPr lang="en-US" u="sng" dirty="0" smtClean="0"/>
              <a:t>end</a:t>
            </a:r>
            <a:r>
              <a:rPr lang="en-US" dirty="0" smtClean="0"/>
              <a:t> </a:t>
            </a:r>
            <a:r>
              <a:rPr lang="en-US" u="sng" dirty="0" smtClean="0"/>
              <a:t>result</a:t>
            </a:r>
            <a:r>
              <a:rPr lang="en-US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122" name="Picture 2" descr="Image result for the end resul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514600"/>
            <a:ext cx="4676775" cy="3895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Acceptance involves </a:t>
            </a:r>
            <a:r>
              <a:rPr lang="en-US" u="sng" dirty="0" smtClean="0"/>
              <a:t>processing</a:t>
            </a:r>
            <a:r>
              <a:rPr lang="en-US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47108" name="Picture 4" descr="Image result for mental processing"/>
          <p:cNvPicPr>
            <a:picLocks noChangeAspect="1" noChangeArrowheads="1"/>
          </p:cNvPicPr>
          <p:nvPr/>
        </p:nvPicPr>
        <p:blipFill>
          <a:blip r:embed="rId3" cstate="print"/>
          <a:srcRect r="31330"/>
          <a:stretch>
            <a:fillRect/>
          </a:stretch>
        </p:blipFill>
        <p:spPr bwMode="auto">
          <a:xfrm>
            <a:off x="2057400" y="2362200"/>
            <a:ext cx="4572000" cy="4114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29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While they were eating, </a:t>
            </a:r>
            <a:br>
              <a:rPr lang="en-US" dirty="0" smtClean="0"/>
            </a:br>
            <a:r>
              <a:rPr lang="en-US" dirty="0" smtClean="0"/>
              <a:t>Jesus took bread, gave thanks and broke it, and gave it to his disciples, saying, </a:t>
            </a:r>
            <a:br>
              <a:rPr lang="en-US" dirty="0" smtClean="0"/>
            </a:br>
            <a:r>
              <a:rPr lang="en-US" dirty="0" smtClean="0"/>
              <a:t>“Take it; this is my body.”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91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he took the cup, gave thanks and offered it to them, and they all drank from it.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“This is my blood </a:t>
            </a:r>
            <a:br>
              <a:rPr lang="en-US" dirty="0" smtClean="0"/>
            </a:br>
            <a:r>
              <a:rPr lang="en-US" dirty="0" smtClean="0"/>
              <a:t>of the covenant, which is poured out for many,” he said to them.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5715000"/>
          </a:xfrm>
        </p:spPr>
        <p:txBody>
          <a:bodyPr/>
          <a:lstStyle/>
          <a:p>
            <a:r>
              <a:rPr lang="en-US" dirty="0" smtClean="0"/>
              <a:t>“I tell you the truth, I will not drink again of the fruit of the vine until the day when I drink it anew in the kingdom of God.”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674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they had sung a hymn, they went out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Mount of Olives.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5257800"/>
          </a:xfrm>
        </p:spPr>
        <p:txBody>
          <a:bodyPr/>
          <a:lstStyle/>
          <a:p>
            <a:r>
              <a:rPr lang="en-US" dirty="0" smtClean="0"/>
              <a:t>“You will all fall away,” Jesus told them, “for it is written: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/>
              <a:t>I will strike the shepherd, and the sheep will be scattered.’”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“But after I have risen, </a:t>
            </a:r>
            <a:br>
              <a:rPr lang="en-US" dirty="0" smtClean="0"/>
            </a:br>
            <a:r>
              <a:rPr lang="en-US" dirty="0" smtClean="0"/>
              <a:t>I will go ahead of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 smtClean="0"/>
              <a:t>Galilee.”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Peter </a:t>
            </a:r>
            <a:r>
              <a:rPr lang="en-US" dirty="0" smtClean="0"/>
              <a:t>declared, </a:t>
            </a:r>
            <a:br>
              <a:rPr lang="en-US" dirty="0" smtClean="0"/>
            </a:br>
            <a:r>
              <a:rPr lang="en-US" dirty="0" smtClean="0"/>
              <a:t>“Even if all fall away,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 smtClean="0"/>
              <a:t>will not.”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“I tell you the truth,” Jesus answered, “today—yes,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tonight—before </a:t>
            </a:r>
            <a:r>
              <a:rPr lang="en-US" dirty="0" smtClean="0"/>
              <a:t>the rooster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crows </a:t>
            </a:r>
            <a:r>
              <a:rPr lang="en-US" dirty="0" smtClean="0"/>
              <a:t>twice you yourself will disown me three times.”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64</Words>
  <Application>Microsoft Office PowerPoint</Application>
  <PresentationFormat>On-screen Show (4:3)</PresentationFormat>
  <Paragraphs>30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In The Garden Mark 14:22-32 </vt:lpstr>
      <vt:lpstr> While they were eating,  Jesus took bread, gave thanks and broke it, and gave it to his disciples, saying,  “Take it; this is my body.”</vt:lpstr>
      <vt:lpstr> Then he took the cup, gave thanks and offered it to them, and they all drank from it. </vt:lpstr>
      <vt:lpstr> “This is my blood  of the covenant, which is poured out for many,” he said to them.  </vt:lpstr>
      <vt:lpstr>“I tell you the truth, I will not drink again of the fruit of the vine until the day when I drink it anew in the kingdom of God.”</vt:lpstr>
      <vt:lpstr> When they had sung a hymn, they went out to  the Mount of Olives. </vt:lpstr>
      <vt:lpstr>“You will all fall away,” Jesus told them, “for it is written:  “I will strike the shepherd, and the sheep will be scattered.’”</vt:lpstr>
      <vt:lpstr> “But after I have risen,  I will go ahead of you  into Galilee.”   Peter declared,  “Even if all fall away,  I will not.”</vt:lpstr>
      <vt:lpstr> “I tell you the truth,” Jesus answered, “today—yes,  tonight—before the rooster  crows twice you yourself will disown me three times.”</vt:lpstr>
      <vt:lpstr> But Peter insisted emphatically, “Even if I have to die with you,  I will never disown you.”   And all the others said the same.  </vt:lpstr>
      <vt:lpstr> They went to a place called Gethsemane, and Jesus  said to his disciples,  “Sit here while I pray,” </vt:lpstr>
      <vt:lpstr> Acceptance involves struggling.   </vt:lpstr>
      <vt:lpstr> Acceptance involves releasing.   </vt:lpstr>
      <vt:lpstr> Acceptance involves the  end result.   </vt:lpstr>
      <vt:lpstr> Acceptance involves processing.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69</cp:revision>
  <dcterms:created xsi:type="dcterms:W3CDTF">2015-07-06T21:02:22Z</dcterms:created>
  <dcterms:modified xsi:type="dcterms:W3CDTF">2016-09-18T14:08:40Z</dcterms:modified>
</cp:coreProperties>
</file>