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8" r:id="rId8"/>
    <p:sldId id="265" r:id="rId9"/>
    <p:sldId id="270" r:id="rId10"/>
    <p:sldId id="266" r:id="rId11"/>
    <p:sldId id="269" r:id="rId12"/>
    <p:sldId id="267" r:id="rId13"/>
    <p:sldId id="271" r:id="rId14"/>
    <p:sldId id="275" r:id="rId15"/>
    <p:sldId id="272" r:id="rId16"/>
    <p:sldId id="273" r:id="rId17"/>
    <p:sldId id="274" r:id="rId18"/>
    <p:sldId id="277" r:id="rId19"/>
    <p:sldId id="276" r:id="rId20"/>
    <p:sldId id="278" r:id="rId21"/>
    <p:sldId id="279" r:id="rId22"/>
    <p:sldId id="284" r:id="rId23"/>
    <p:sldId id="280" r:id="rId24"/>
    <p:sldId id="281" r:id="rId25"/>
    <p:sldId id="282" r:id="rId26"/>
    <p:sldId id="285" r:id="rId27"/>
    <p:sldId id="283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1987" autoAdjust="0"/>
  </p:normalViewPr>
  <p:slideViewPr>
    <p:cSldViewPr>
      <p:cViewPr varScale="1">
        <p:scale>
          <a:sx n="104" d="100"/>
          <a:sy n="104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Jan\Desktop\Documents\download (2)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800" y="5181600"/>
            <a:ext cx="5029200" cy="167640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1 John 4:7-21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4" name="AutoShape 2" descr="Image result for god is lov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AutoShape 5" descr="Image result for god is lov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AutoShape 1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</p:spPr>
        <p:txBody>
          <a:bodyPr anchor="t"/>
          <a:lstStyle/>
          <a:p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If anyone acknowledges that Jesus is the Son of God,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God lives in him and he in God.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8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And so we know and rely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on the love God has for us. 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God is love. 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Whoever lives in love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lives in God, and God in him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In this way, love is made complete among us so that we will have confidence on the day of judgment, because in this world we are like him.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There is no fear in love. 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But perfect love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drives out fear,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because fear has to do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with punishment. 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5791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The one who fears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is not made perfect in love.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0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We love because he first loved us. 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If anyone says, “I love God,”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yet hates his brother,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he is a liar.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For anyone who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does not love his brother,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whom he has seen,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cannot love God,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whom he has not seen.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And he has given us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this command: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Whoever loves God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must also love his brother.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Image result for god's grace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5715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sz="5300" dirty="0" smtClean="0">
                <a:solidFill>
                  <a:schemeClr val="bg1"/>
                </a:solidFill>
              </a:rPr>
              <a:t>s grace strictly </a:t>
            </a:r>
            <a:br>
              <a:rPr lang="en-US" sz="5300" dirty="0" smtClean="0">
                <a:solidFill>
                  <a:schemeClr val="bg1"/>
                </a:solidFill>
              </a:rPr>
            </a:br>
            <a:r>
              <a:rPr lang="en-US" sz="5300" dirty="0" smtClean="0">
                <a:solidFill>
                  <a:schemeClr val="bg1"/>
                </a:solidFill>
              </a:rPr>
              <a:t>a New Testament concept?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God is not sometimes loving </a:t>
            </a:r>
            <a:br>
              <a:rPr lang="en-US" dirty="0" smtClean="0"/>
            </a:br>
            <a:r>
              <a:rPr lang="en-US" dirty="0" smtClean="0"/>
              <a:t>and sometimes unloving, </a:t>
            </a:r>
            <a:br>
              <a:rPr lang="en-US" dirty="0" smtClean="0"/>
            </a:br>
            <a:r>
              <a:rPr lang="en-US" dirty="0" smtClean="0"/>
              <a:t>today loving some people </a:t>
            </a:r>
            <a:br>
              <a:rPr lang="en-US" dirty="0" smtClean="0"/>
            </a:br>
            <a:r>
              <a:rPr lang="en-US" dirty="0" smtClean="0"/>
              <a:t>and hating others, </a:t>
            </a:r>
            <a:br>
              <a:rPr lang="en-US" dirty="0" smtClean="0"/>
            </a:br>
            <a:r>
              <a:rPr lang="en-US" dirty="0" smtClean="0"/>
              <a:t>and tomorrow hating  those </a:t>
            </a:r>
            <a:br>
              <a:rPr lang="en-US" dirty="0" smtClean="0"/>
            </a:br>
            <a:r>
              <a:rPr lang="en-US" dirty="0" smtClean="0"/>
              <a:t>who were previously loved.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Dear friends,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let us love one another,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for love comes from God.  Everyone who loves has been born of God and knows God. 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Jan\Desktop\Documents\bca45e4856307af4940ed31d5b32cf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239000" cy="50421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everything God does, always, in dealing with all people, </a:t>
            </a:r>
            <a:br>
              <a:rPr lang="en-US" dirty="0" smtClean="0"/>
            </a:br>
            <a:r>
              <a:rPr lang="en-US" dirty="0" smtClean="0"/>
              <a:t>God is a loving God.</a:t>
            </a:r>
            <a:endParaRPr lang="en-US" dirty="0"/>
          </a:p>
        </p:txBody>
      </p:sp>
      <p:sp>
        <p:nvSpPr>
          <p:cNvPr id="14338" name="AutoShape 2" descr="Image result for god is lo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patience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4427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51054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God is patient with you, </a:t>
            </a:r>
            <a:br>
              <a:rPr lang="en-US" sz="4900" dirty="0" smtClean="0"/>
            </a:br>
            <a:r>
              <a:rPr lang="en-US" sz="4900" dirty="0" smtClean="0"/>
              <a:t>not wanting anyone to </a:t>
            </a:r>
            <a:r>
              <a:rPr lang="en-US" sz="4900" u="sng" dirty="0" smtClean="0"/>
              <a:t>perish. </a:t>
            </a:r>
            <a:br>
              <a:rPr lang="en-US" sz="4900" u="sng" dirty="0" smtClean="0"/>
            </a:br>
            <a:r>
              <a:rPr lang="en-US" sz="4900" dirty="0" smtClean="0"/>
              <a:t>2 Peter 3:9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334000" cy="6705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do </a:t>
            </a:r>
            <a:br>
              <a:rPr lang="en-US" dirty="0" smtClean="0"/>
            </a:br>
            <a:r>
              <a:rPr lang="en-US" dirty="0" smtClean="0"/>
              <a:t>you think Peter </a:t>
            </a:r>
            <a:br>
              <a:rPr lang="en-US" dirty="0" smtClean="0"/>
            </a:br>
            <a:r>
              <a:rPr lang="en-US" dirty="0" smtClean="0"/>
              <a:t>got that notion from?</a:t>
            </a:r>
            <a:endParaRPr lang="en-US" dirty="0"/>
          </a:p>
        </p:txBody>
      </p:sp>
      <p:sp>
        <p:nvSpPr>
          <p:cNvPr id="2050" name="AutoShape 2" descr="Image result for jesus and p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jesus and p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Jan\Desktop\Documents\peter-resto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4114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Jan\Desktop\Documents\download (3).jpg"/>
          <p:cNvPicPr>
            <a:picLocks noChangeAspect="1" noChangeArrowheads="1"/>
          </p:cNvPicPr>
          <p:nvPr/>
        </p:nvPicPr>
        <p:blipFill>
          <a:blip r:embed="rId3" cstate="print"/>
          <a:srcRect t="24000" r="-6251" b="3037"/>
          <a:stretch>
            <a:fillRect/>
          </a:stretch>
        </p:blipFill>
        <p:spPr bwMode="auto">
          <a:xfrm rot="20809919">
            <a:off x="3201829" y="1379764"/>
            <a:ext cx="6579677" cy="330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God’s love is </a:t>
            </a:r>
            <a:r>
              <a:rPr lang="en-US" u="sng" dirty="0" smtClean="0"/>
              <a:t>universal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It seeks the welfare </a:t>
            </a:r>
            <a:br>
              <a:rPr lang="en-US" dirty="0" smtClean="0"/>
            </a:br>
            <a:r>
              <a:rPr lang="en-US" dirty="0" smtClean="0"/>
              <a:t>not just of a chosen few </a:t>
            </a:r>
            <a:br>
              <a:rPr lang="en-US" dirty="0" smtClean="0"/>
            </a:br>
            <a:r>
              <a:rPr lang="en-US" dirty="0" smtClean="0"/>
              <a:t>but of all people. </a:t>
            </a:r>
            <a:br>
              <a:rPr lang="en-US" dirty="0" smtClean="0"/>
            </a:br>
            <a:r>
              <a:rPr lang="en-US" dirty="0" smtClean="0"/>
              <a:t>John 3:16-17; I John 4:14; I Tim. 2:3-4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2" name="AutoShape 2" descr="Image result for the universe in god's ha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AutoShape 5" descr="Image result for the univers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Image result for people in the dark"/>
          <p:cNvPicPr>
            <a:picLocks noChangeAspect="1" noChangeArrowheads="1"/>
          </p:cNvPicPr>
          <p:nvPr/>
        </p:nvPicPr>
        <p:blipFill>
          <a:blip r:embed="rId4" cstate="print"/>
          <a:srcRect l="12879" t="27824" r="13714" b="39135"/>
          <a:stretch>
            <a:fillRect/>
          </a:stretch>
        </p:blipFill>
        <p:spPr bwMode="auto">
          <a:xfrm>
            <a:off x="0" y="4876800"/>
            <a:ext cx="6324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Image result for people in the dark"/>
          <p:cNvPicPr>
            <a:picLocks noChangeAspect="1" noChangeArrowheads="1"/>
          </p:cNvPicPr>
          <p:nvPr/>
        </p:nvPicPr>
        <p:blipFill>
          <a:blip r:embed="rId4" cstate="print"/>
          <a:srcRect l="12879" t="27824" r="13714" b="39135"/>
          <a:stretch>
            <a:fillRect/>
          </a:stretch>
        </p:blipFill>
        <p:spPr bwMode="auto">
          <a:xfrm>
            <a:off x="3505200" y="4876800"/>
            <a:ext cx="5638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unconditional l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486400"/>
          </a:xfrm>
        </p:spPr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God’s love is </a:t>
            </a:r>
            <a:r>
              <a:rPr lang="en-US" u="sng" dirty="0" smtClean="0">
                <a:solidFill>
                  <a:schemeClr val="bg1"/>
                </a:solidFill>
              </a:rPr>
              <a:t>unconditional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God does not say,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 will love you if you prove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that you deserve my love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are worthy of it.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Romans 8:34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Christ died for the </a:t>
            </a:r>
            <a:r>
              <a:rPr lang="en-US" u="sng" dirty="0" smtClean="0"/>
              <a:t>ungodly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 zealots, the tax collector, </a:t>
            </a:r>
            <a:br>
              <a:rPr lang="en-US" dirty="0" smtClean="0"/>
            </a:br>
            <a:r>
              <a:rPr lang="en-US" dirty="0" smtClean="0"/>
              <a:t>the immoral, the social outcast </a:t>
            </a:r>
            <a:br>
              <a:rPr lang="en-US" dirty="0" smtClean="0"/>
            </a:br>
            <a:r>
              <a:rPr lang="en-US" dirty="0" smtClean="0"/>
              <a:t>and for you and I.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8" name="AutoShape 4" descr="Image result for different people from around the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 descr="Image result for beggars"/>
          <p:cNvPicPr>
            <a:picLocks noChangeAspect="1" noChangeArrowheads="1"/>
          </p:cNvPicPr>
          <p:nvPr/>
        </p:nvPicPr>
        <p:blipFill>
          <a:blip r:embed="rId3" cstate="print"/>
          <a:srcRect l="13958" t="31667" r="22500" b="10000"/>
          <a:stretch>
            <a:fillRect/>
          </a:stretch>
        </p:blipFill>
        <p:spPr bwMode="auto">
          <a:xfrm>
            <a:off x="4495800" y="3733800"/>
            <a:ext cx="4648200" cy="3124200"/>
          </a:xfrm>
          <a:prstGeom prst="rect">
            <a:avLst/>
          </a:prstGeom>
          <a:noFill/>
        </p:spPr>
      </p:pic>
      <p:pic>
        <p:nvPicPr>
          <p:cNvPr id="6153" name="Picture 9" descr="Image result for a rich man"/>
          <p:cNvPicPr>
            <a:picLocks noChangeAspect="1" noChangeArrowheads="1"/>
          </p:cNvPicPr>
          <p:nvPr/>
        </p:nvPicPr>
        <p:blipFill>
          <a:blip r:embed="rId4" cstate="print"/>
          <a:srcRect l="6297" r="9210" b="10000"/>
          <a:stretch>
            <a:fillRect/>
          </a:stretch>
        </p:blipFill>
        <p:spPr bwMode="auto">
          <a:xfrm>
            <a:off x="0" y="3719593"/>
            <a:ext cx="4495800" cy="313840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5105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no strings attached </a:t>
            </a:r>
            <a:br>
              <a:rPr lang="en-US" dirty="0" smtClean="0"/>
            </a:br>
            <a:r>
              <a:rPr lang="en-US" dirty="0" smtClean="0"/>
              <a:t> to God’s love. Romans 5:6-8</a:t>
            </a:r>
            <a:endParaRPr lang="en-US" dirty="0"/>
          </a:p>
        </p:txBody>
      </p:sp>
      <p:pic>
        <p:nvPicPr>
          <p:cNvPr id="69634" name="Picture 2" descr="Image result for puppet 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7086600" cy="452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“Jesus Christ is the same </a:t>
            </a:r>
            <a:r>
              <a:rPr lang="en-US" u="sng" dirty="0" smtClean="0"/>
              <a:t>Yesterday</a:t>
            </a:r>
            <a:r>
              <a:rPr lang="en-US" dirty="0" smtClean="0"/>
              <a:t>,  </a:t>
            </a:r>
            <a:r>
              <a:rPr lang="en-US" u="sng" dirty="0" smtClean="0"/>
              <a:t>Today,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u="sng" dirty="0" smtClean="0"/>
              <a:t>forever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10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AutoShape 13" descr="Image result for hour g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C:\Users\Jan\Desktop\Document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6647543" cy="373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same God who had grace in Manasseh’s time extends grace today! Hebrews 13:8</a:t>
            </a:r>
            <a:endParaRPr lang="en-US" dirty="0"/>
          </a:p>
        </p:txBody>
      </p:sp>
      <p:pic>
        <p:nvPicPr>
          <p:cNvPr id="71684" name="Picture 4" descr="Image result for release from cap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5562600" cy="356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81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Whoever does not love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does not know God,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because God is love.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n>
                  <a:solidFill>
                    <a:schemeClr val="accent6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chemeClr val="accent6"/>
                  </a:solidFill>
                </a:ln>
              </a:rPr>
            </a:br>
            <a:r>
              <a:rPr lang="en-US" dirty="0" smtClean="0">
                <a:solidFill>
                  <a:schemeClr val="accent6"/>
                </a:solidFill>
              </a:rPr>
              <a:t> This is how God showed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his love among us: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He sent his one and only Son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into the world that we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might love through him.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0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7400"/>
          </a:xfrm>
        </p:spPr>
        <p:txBody>
          <a:bodyPr anchor="t"/>
          <a:lstStyle/>
          <a:p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This is love: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not that we loved God,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but that he loved us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and sent his Son as an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atoning sacrifice for our sins.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10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Dear friends,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since God so loved us,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we also ought to love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one another. 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No one has ever seen God;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but if we love one another, 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God lives in us and his love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is made complete in us.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We know that we live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in him and he in us, because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he has give us of his Spirit.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ower point bible background"/>
          <p:cNvPicPr>
            <a:picLocks noChangeAspect="1" noChangeArrowheads="1"/>
          </p:cNvPicPr>
          <p:nvPr/>
        </p:nvPicPr>
        <p:blipFill>
          <a:blip r:embed="rId3" cstate="print"/>
          <a:srcRect b="8973"/>
          <a:stretch>
            <a:fillRect/>
          </a:stretch>
        </p:blipFill>
        <p:spPr bwMode="auto">
          <a:xfrm>
            <a:off x="-1" y="0"/>
            <a:ext cx="9259909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/>
          <a:lstStyle/>
          <a:p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And we have seen and testify that the Father has sent his Son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to be the Savior of the world.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28</Words>
  <Application>Microsoft Office PowerPoint</Application>
  <PresentationFormat>On-screen Show (4:3)</PresentationFormat>
  <Paragraphs>56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1 John 4:7-21 </vt:lpstr>
      <vt:lpstr> Dear friends,  let us love one another,  for love comes from God.  Everyone who loves has been born of God and knows God.  </vt:lpstr>
      <vt:lpstr> Whoever does not love  does not know God,  because God is love.   </vt:lpstr>
      <vt:lpstr>  This is how God showed  his love among us:  He sent his one and only Son  into the world that we  might love through him. </vt:lpstr>
      <vt:lpstr> This is love:  not that we loved God,  but that he loved us  and sent his Son as an  atoning sacrifice for our sins.</vt:lpstr>
      <vt:lpstr> Dear friends,  since God so loved us,  we also ought to love  one another.  </vt:lpstr>
      <vt:lpstr> No one has ever seen God;  but if we love one another,   God lives in us and his love  is made complete in us.</vt:lpstr>
      <vt:lpstr> We know that we live  in him and he in us, because  he has give us of his Spirit.    </vt:lpstr>
      <vt:lpstr> And we have seen and testify that the Father has sent his Son  to be the Savior of the world.</vt:lpstr>
      <vt:lpstr> If anyone acknowledges that Jesus is the Son of God,  God lives in him and he in God.</vt:lpstr>
      <vt:lpstr> And so we know and rely  on the love God has for us.   God is love.   Whoever lives in love  lives in God, and God in him. </vt:lpstr>
      <vt:lpstr> In this way, love is made complete among us so that we will have confidence on the day of judgment, because in this world we are like him.</vt:lpstr>
      <vt:lpstr> There is no fear in love.   But perfect love  drives out fear,  because fear has to do  with punishment.  </vt:lpstr>
      <vt:lpstr> The one who fears  is not made perfect in love.</vt:lpstr>
      <vt:lpstr> We love because he first loved us.   If anyone says, “I love God,”  yet hates his brother,  he is a liar.   </vt:lpstr>
      <vt:lpstr> For anyone who  does not love his brother,  whom he has seen,  cannot love God,  whom he has not seen.</vt:lpstr>
      <vt:lpstr> And he has given us  this command:  Whoever loves God  must also love his brother.</vt:lpstr>
      <vt:lpstr> Is grace strictly  a New Testament concept?    </vt:lpstr>
      <vt:lpstr>  God is not sometimes loving  and sometimes unloving,  today loving some people  and hating others,  and tomorrow hating  those  who were previously loved. </vt:lpstr>
      <vt:lpstr> In everything God does, always, in dealing with all people,  God is a loving God.</vt:lpstr>
      <vt:lpstr>     God is patient with you,  not wanting anyone to perish.  2 Peter 3:9        </vt:lpstr>
      <vt:lpstr>  Where do  you think Peter  got that notion from?</vt:lpstr>
      <vt:lpstr> God’s love is universal.  It seeks the welfare  not just of a chosen few  but of all people.  John 3:16-17; I John 4:14; I Tim. 2:3-4 </vt:lpstr>
      <vt:lpstr> God’s love is unconditional.  God does not say,  I will love you if you prove  that you deserve my love  and are worthy of it.  Romans 8:34 </vt:lpstr>
      <vt:lpstr> Christ died for the ungodly,  the zealots, the tax collector,  the immoral, the social outcast  and for you and I.     </vt:lpstr>
      <vt:lpstr>   There is no strings attached   to God’s love. Romans 5:6-8</vt:lpstr>
      <vt:lpstr> “Jesus Christ is the same Yesterday,  Today,  and forever.”    </vt:lpstr>
      <vt:lpstr> The same God who had grace in Manasseh’s time extends grace today! Hebrews 13:8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94</cp:revision>
  <dcterms:created xsi:type="dcterms:W3CDTF">2015-07-06T21:02:22Z</dcterms:created>
  <dcterms:modified xsi:type="dcterms:W3CDTF">2016-09-05T17:32:24Z</dcterms:modified>
</cp:coreProperties>
</file>