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9" r:id="rId2"/>
    <p:sldId id="272" r:id="rId3"/>
    <p:sldId id="273" r:id="rId4"/>
    <p:sldId id="274" r:id="rId5"/>
    <p:sldId id="275" r:id="rId6"/>
    <p:sldId id="276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1" r:id="rId16"/>
    <p:sldId id="265" r:id="rId17"/>
    <p:sldId id="26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97" autoAdjust="0"/>
  </p:normalViewPr>
  <p:slideViewPr>
    <p:cSldViewPr>
      <p:cViewPr varScale="1">
        <p:scale>
          <a:sx n="41" d="100"/>
          <a:sy n="41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49962"/>
          </a:xfrm>
        </p:spPr>
        <p:txBody>
          <a:bodyPr anchor="t">
            <a:normAutofit/>
          </a:bodyPr>
          <a:lstStyle/>
          <a:p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4800" dirty="0" smtClean="0"/>
              <a:t>“How To Get Along When </a:t>
            </a:r>
            <a:br>
              <a:rPr lang="en-US" sz="4800" dirty="0" smtClean="0"/>
            </a:br>
            <a:r>
              <a:rPr lang="en-US" sz="4800" dirty="0" smtClean="0"/>
              <a:t>We Don’t Get Along”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dirty="0" smtClean="0"/>
              <a:t>Ephesians 4:1-2</a:t>
            </a:r>
            <a:endParaRPr lang="en-US" dirty="0"/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6" name="Picture 2" descr="http://dingo.care2.com/pictures/causes/uploads/2013/10/14030193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124200"/>
            <a:ext cx="5257800" cy="35052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816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6000" b="1" dirty="0" smtClean="0"/>
              <a:t>Part 4 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b="1" dirty="0" smtClean="0"/>
              <a:t>“How To  Get Along”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4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>         </a:t>
            </a:r>
            <a:r>
              <a:rPr lang="en-US" sz="6000" b="1" dirty="0" smtClean="0"/>
              <a:t>Be </a:t>
            </a:r>
            <a:br>
              <a:rPr lang="en-US" sz="6000" b="1" dirty="0" smtClean="0"/>
            </a:br>
            <a:r>
              <a:rPr lang="en-US" sz="6000" b="1" dirty="0" smtClean="0"/>
              <a:t> </a:t>
            </a:r>
            <a:r>
              <a:rPr lang="en-US" sz="6000" b="1" u="sng" dirty="0" smtClean="0"/>
              <a:t>Completely</a:t>
            </a:r>
            <a:r>
              <a:rPr lang="en-US" sz="6000" b="1" dirty="0" smtClean="0"/>
              <a:t> </a:t>
            </a:r>
            <a:br>
              <a:rPr lang="en-US" sz="6000" b="1" dirty="0" smtClean="0"/>
            </a:br>
            <a:r>
              <a:rPr lang="en-US" sz="6000" b="1" dirty="0" smtClean="0"/>
              <a:t>    </a:t>
            </a:r>
            <a:r>
              <a:rPr lang="en-US" sz="6000" b="1" u="sng" dirty="0" smtClean="0"/>
              <a:t>Humble: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b="1" dirty="0" smtClean="0"/>
              <a:t>Romans </a:t>
            </a:r>
            <a:r>
              <a:rPr lang="en-US" b="1" dirty="0" smtClean="0"/>
              <a:t>12:3;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Matthew 7:3-5;  </a:t>
            </a:r>
            <a:br>
              <a:rPr lang="en-US" b="1" dirty="0" smtClean="0"/>
            </a:br>
            <a:r>
              <a:rPr lang="en-US" b="1" dirty="0" smtClean="0"/>
              <a:t>    Proverbs 18:2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2771" name="Picture 3" descr="Related image"/>
          <p:cNvPicPr>
            <a:picLocks noChangeAspect="1" noChangeArrowheads="1"/>
          </p:cNvPicPr>
          <p:nvPr/>
        </p:nvPicPr>
        <p:blipFill>
          <a:blip r:embed="rId3">
            <a:lum bright="-12000" contrast="18000"/>
          </a:blip>
          <a:srcRect l="15490" r="21765"/>
          <a:stretch>
            <a:fillRect/>
          </a:stretch>
        </p:blipFill>
        <p:spPr bwMode="auto">
          <a:xfrm>
            <a:off x="4343400" y="761999"/>
            <a:ext cx="4422694" cy="54454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534400" cy="4876800"/>
          </a:xfrm>
        </p:spPr>
        <p:txBody>
          <a:bodyPr anchor="t"/>
          <a:lstStyle/>
          <a:p>
            <a:pPr algn="l"/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0"/>
            <a:ext cx="80772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 smtClean="0"/>
              <a:t>Humility Flows</a:t>
            </a:r>
            <a:endParaRPr lang="en-US" sz="1200" dirty="0" smtClean="0"/>
          </a:p>
          <a:p>
            <a:r>
              <a:rPr lang="en-US" sz="4200" dirty="0" smtClean="0"/>
              <a:t>From an accurate self-assessment  - Romans 12:3</a:t>
            </a:r>
            <a:endParaRPr lang="en-US" sz="1000" dirty="0" smtClean="0"/>
          </a:p>
          <a:p>
            <a:endParaRPr lang="en-US" sz="10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534400" cy="4876800"/>
          </a:xfrm>
        </p:spPr>
        <p:txBody>
          <a:bodyPr anchor="t"/>
          <a:lstStyle/>
          <a:p>
            <a:pPr algn="l"/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 smtClean="0"/>
              <a:t>Humility Flows</a:t>
            </a:r>
            <a:endParaRPr lang="en-US" sz="1200" dirty="0" smtClean="0"/>
          </a:p>
          <a:p>
            <a:r>
              <a:rPr lang="en-US" sz="4200" dirty="0" smtClean="0"/>
              <a:t>From an accurate self-assessment  - Romans 12:3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4200" dirty="0" smtClean="0"/>
              <a:t>From knowing your shortcomings - Mathew 7:1</a:t>
            </a:r>
            <a:endParaRPr lang="en-US" sz="1000" dirty="0" smtClean="0"/>
          </a:p>
          <a:p>
            <a:endParaRPr lang="en-US" sz="1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534400" cy="4876800"/>
          </a:xfrm>
        </p:spPr>
        <p:txBody>
          <a:bodyPr anchor="t"/>
          <a:lstStyle/>
          <a:p>
            <a:pPr algn="l"/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0"/>
            <a:ext cx="80772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 smtClean="0"/>
              <a:t>Humility Flows</a:t>
            </a:r>
            <a:endParaRPr lang="en-US" sz="1200" dirty="0" smtClean="0"/>
          </a:p>
          <a:p>
            <a:r>
              <a:rPr lang="en-US" sz="4200" dirty="0" smtClean="0"/>
              <a:t>From an accurate self-assessment  - Romans 12:3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4200" dirty="0" smtClean="0"/>
              <a:t>From knowing your shortcomings - Mathew 7:1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4200" dirty="0" smtClean="0"/>
              <a:t>When we  listen to understand  - Proverbs 18:2</a:t>
            </a:r>
            <a:endParaRPr lang="en-US" sz="1000" dirty="0" smtClean="0"/>
          </a:p>
          <a:p>
            <a:endParaRPr lang="en-US" sz="1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534400" cy="4876800"/>
          </a:xfrm>
        </p:spPr>
        <p:txBody>
          <a:bodyPr anchor="t"/>
          <a:lstStyle/>
          <a:p>
            <a:pPr algn="l"/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0"/>
            <a:ext cx="80772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 smtClean="0"/>
              <a:t>Humility Flows</a:t>
            </a:r>
            <a:endParaRPr lang="en-US" sz="1200" dirty="0" smtClean="0"/>
          </a:p>
          <a:p>
            <a:r>
              <a:rPr lang="en-US" sz="4200" dirty="0" smtClean="0"/>
              <a:t>From an accurate self-assessment  - Romans 12:3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4200" dirty="0" smtClean="0"/>
              <a:t>From knowing your shortcomings - Mathew 7:1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4200" dirty="0" smtClean="0"/>
              <a:t>When we  listen to understand  - Proverbs 18:2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4200" dirty="0" smtClean="0"/>
              <a:t>From a sense of security </a:t>
            </a:r>
          </a:p>
          <a:p>
            <a:r>
              <a:rPr lang="en-US" sz="4200" smtClean="0"/>
              <a:t>-</a:t>
            </a:r>
            <a:r>
              <a:rPr lang="en-US" sz="4200" smtClean="0"/>
              <a:t> </a:t>
            </a:r>
            <a:r>
              <a:rPr lang="en-US" sz="4200" dirty="0" smtClean="0"/>
              <a:t>John 13: 3-5</a:t>
            </a: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4800"/>
            <a:ext cx="9144000" cy="3200400"/>
          </a:xfrm>
        </p:spPr>
        <p:txBody>
          <a:bodyPr anchor="t">
            <a:normAutofit fontScale="90000"/>
          </a:bodyPr>
          <a:lstStyle/>
          <a:p>
            <a:r>
              <a:rPr lang="en-US" sz="5400" b="1" dirty="0" smtClean="0"/>
              <a:t>Be </a:t>
            </a:r>
            <a:r>
              <a:rPr lang="en-US" sz="5400" b="1" u="sng" dirty="0" smtClean="0"/>
              <a:t>Gentle: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Proverbs 29:11; Galatians 5:22-23; </a:t>
            </a:r>
            <a:br>
              <a:rPr lang="en-US" b="1" dirty="0" smtClean="0"/>
            </a:br>
            <a:r>
              <a:rPr lang="en-US" b="1" dirty="0" smtClean="0"/>
              <a:t>2 Timothy 2:24-26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0722" name="AutoShape 2" descr="https://tgc-cache.s3.amazonaws.com/images/remote/http_s3.amazonaws.com/tgc-ee2/articles/gentlenes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5" name="AutoShape 5" descr="data:image/jpeg;base64,/9j/4AAQSkZJRgABAQAAAQABAAD/2wCEAAkGBxMSEhUSExIVFRUXFRYVFRcVFRcXFRUVFxUXFhUXFhcYHSggGBolHRUVITEhJSkrLi4uFx8zODMtNygtLisBCgoKDg0OGBAQGi0dHR0tLS0tLS0tLS0tLSsrLSstLS0tKystKy0tLS0tLS0tKy4tLS0tLS0tKy0tLS0tLS0tK//AABEIAJkBSQMBIgACEQEDEQH/xAAcAAACAgMBAQAAAAAAAAAAAAADBAACAQUGBwj/xAA8EAABAwEFBQUFBwQCAwAAAAABAAIRAwQSITFBBRNRYXEGIoGRoTKxwdHwB0JSYnKy4RQzkvEjNBWCov/EABkBAQEBAQEBAAAAAAAAAAAAAAABAgMEBf/EACcRAQEAAgEEAAQHAAAAAAAAAAABAhEDEiExQQQTUWEiMoGhwdHw/9oADAMBAAIRAxEAPwDw1RRRBFFFEFmhYBWWqQgwSsLJWEB7OUV6FZ/ryTCqi7Ht+4rNf93J36T8s1752TtIr0MDJbgfgvniqzCdPrBeh/ZT2odQL2FjqhDRDG5uE4eS5cmPtrG7miX2u7FNKu2uBAqC679bcvMftXAL3XtjYqu0rO5u53TxD2scQXAiYBOhMR4rw2rTLSWuBBBIIOBBBggjQpx3c19DOKKKLIXRhhWDU5Xsop4HvEgEEZD5q9Z4DWgMh+pvXgcM+R81GtERTPBH/wDH1bt7duu8YXRdn3QIbRc55OJJbdjkCPit/wD1DC91N1oDe7eLXAwIi8J+6Yxw4J3XUnl5s9hGBBHUKq9MtNnsBvUS69hhxB/Exwy/grgNqWLdPLQZH3TrHPmiWElFFFWUUUUQRRRRBFFFEEUUUQRRRRBFFFEEUUUQRRRRBFFFEEUUUQRRRRBdgWAsslYLTwQQqqsVVAezlMMd4pWi5O3RGV48lYKWhkiXHoPgtv8AZ1tBtDaFBz3XWOdu3O4B+APSYWnLXOnukDUnAAdSlizgpZtX1uLAwAlomcSePArgvtF+z+laqb61Jt21NbIIwFaPuvGU6B3ScEh9nX2mUdzTs1sqFj29xtQjuubkLx0Oi9HbbKMsDqgBeC6kRN2q0fgP4oju+S4XtWpHy1V2LWYXNqUnsc3Atc0g4YnPljOSxUscNb3TOo/FliDqvcPtN7K2e0hr6TnNtTR3BJuvAEkPYfZkfeHLNeP0qbSSRLWtxI1Lpxbx5ea6TLazGFLRQptHevh0ey4HPlLcvFJ0Khvd1smZyn0XQbWr061NpE4kATBc10YidW5LVWG0bt94uukZGJPqqrqLBtM02AmpSqGMWBobGGkZ9QuY2ltY1XOkCDyxGmBV9r7SbVOMPP4roafQ4rU1HA5CPElJEyyZZVIIxyRbTXLzJx+p+aWWQVpjaELCIRKhaiBqK91S6goor3Vi6gqorQsQgwoswogwooogiiiiCKKKIIooogiiiiCKKLKDCisArBiC1KnORGWpR6b4MOaTyGvRAYARj6NVtwBi4wOGF4/JUSuzHBhbjqq7tWpwTgIA5yjimoFC2EVjRm18Hnh6q9angguBzJA5H5IC1arnDvuJGkOEeWqvRZICWgHl4SP4Tdl9noUWOv7DdmqNa9XtAljTdY0mA52pPEDgvQrGaQovszBvKeBYwlzjQeDIdTI7zI4fDBee7JtrWtDDi1ougTg52b54iTEZYa4R6J2Z7SgANwDRAAEBo8AnJz4Yfh6d/d9HG444ySbv8qbat7tw51UONVrLrXbsh9Vk5cGuGd7rhivD7bUe2q4F3evGcsTOMxgvqllobWboQdM15N9oX2eNfUFWzOpUi4w9lR7abD+Zk5cwP98uvHe5NbefOzKdpqvK6toLovFojgPfCxu2uONTzn5LcW7sTb6LBWfZahpaVKcVGFsSHgsJ7hGIdktI5gIkLe3GTZ1u7aMLpPNzvcAkK7gThHgCB6qjmEZq9OgXCRH+QB8iqzdhLLGkmBmsEJuw7PqVCLoIHHLyS3SSWhgLJC72hbqFmoinUY14Ii7dDp4kgozOy1ltdIVKLxRechPdPItJ90Ln8ye3S8dedqQm7fYX0ajqdQQ5pIPA8wdRzS91dXMOFLqLdUhAEtWLqNCxCAJapdRrqqWoAwsQjXVgtRAoUVy1YhBRRZKwgiiiiCKKKILNCI1ivdVgEVUMVw1ZAV4QKB50Kyx+paD1lQ4ZqjjzVQzYzM+CahJ2M4nomZUVKre6eiWgDEi8dOCYquwPRLjLmrBSpVJwOA5J3ZYmB+b0zSZEI+zHwf8AI/8AyrPMa45vORudp0w25cOF0eeqY2NtEgwXR1Wkq13DmNEubcZ9kDpmuOfHe8ejLLoye8dmu0AAaCV0NutFktL6NKrR3z53lMEHdiMHOeRhdEiQZmRgV4NsfbJEYrp6luLgAKhmpu6TSxxDmh7jvJH6Q3LivPJcbpq6y7x7fStbYBmWeywgY1HHRjfwjjy4CVwvb2w7GNS5aabBVf7TqRiq08XFuHnK5t+3Kzr7qJe51V/9JYy8w2m1sGq8RqJAmMA05rr9idibIxoNRgtFWbz6tUXi5+cicgDkPOSum643CTy4G1fZVTqMv2O0veD7AqNgeLoGHNO7L+xtgbNptBLuFPBo8XCT5Bem7Tt7aIyx0hcRtntWGSXPx4A4qXO+CY7aq0dhbBZjID6rvzkFo+C5/be0qVEEMAvctEjtvta+pIYYHFcvUdfzdJ1VmNvfJrcxmom9qVn4YkrYs2daREFv+RCDs6rupjzTNTaztAt230kk91W21a7WilWbIJlhcb0HUtdmOiQDEd9pe/B0nHj6KhAWsfDln5DuLFxFVg1aZAuqXUZzFiEAC1SEa6qlqoDCxdRi1YUAC1YLUYkIfkgGWKhajliwVQABQhWc0LAKIqQoslSEDIWVJVTURVpWSULerG9QVeqsV2vGPNVcwcVUZY6CVY1kIqqgKaqsx2CAj0kEqGUfZjcXH8vvI+SBUOCZ2V9/oD6reH5o7cHfkilZxlLPCarY8j6Jd3NMm+VRlQgyCt/s3tAQKbXtaQx1RzQRm57Lkk8oaQOIXPEKALnZK4TK4u72BtRtK44k3mtIxJwLnFziOZnNd1Ze3oDYEExxzXiNC1ObhmOB+CZFsbzC43i77dvmyzu7rtP25e83QFxNotL6hlxz0SlW1SZAM8SUvfMzK3jhpjLP6LVak9NENRRdHIzZGVHGGSTBMchmmbI9xcWuGMSME12U/vs6n9pTO1KUOvjNpI6jEFXp7bOrvouaSgpDh6IweNcETd8FlSu4B0VXWccSPFPCgs7pBrXUjo6fCVW48aT6La7tVNNBr7r+A81Xcv4ALZFiru0GtdZ3HMjwUFnWxNNY3aBDcBVdQCaqOaMCVRrwckCpojgqmiOCcLFRwQKGkOChajujihl44oA3VLqu5wVZ+oVAC5VlFuqXEAVhFLQqFqIwFZxUAWWuu4EIKArCZYWcDKXdmgwi0z9dUJEZwQFe2ExswGHuGke9Ca8RD5B4re7FogMJGIJgcyBe+S68U3k9Hw2PVyxrdo0Rg8ey4eR1SDnTgTlkVu611jnUnew/vMOglaq1WQtwz+vVa5Mfcen4jC98sf1/37wkVtmWG5TvOHeOPQaLOwNnbxxe4d1nq7QfHy4p3bNWcFyk9vnb7uee3FUcESqcUbcDEyoFE7ZrJfZPAkegKX3S22zhDI/Of2hWRK09amWkg6Ki2u16GAcNMD00+ua1SlmlbfYFSKjT19AStntHFzhx7w8sfcVqNjDv9AT7h8Vs7ZgWuHQ+OPv963PDN8susLntBBGIBTNnspaIP8J2wMvMaeo8ijmguVa21+7WdzK2AoclNwoba00istpHVbHcKjqCBE0VTdpw0CqmgUCTmjJCq0RGcdFevY3F2MkdQsVbLGFzyRWuYMcRPNWqMn/S2jbMIyValDqqNS2jPLzWTZByTxoxjCo0E6IEzZW8FQ0QNE49hQnfWCBc04WIRX4KiCm5VtynAxW3Z4KhE0UN1FbYU5Qa1nPAqbGrqNwPRVo1WnBw8Va1MIQrNRLnNblJAk5Yqhp7Wx3RmPLnikCxeibG2BZ2gF7TUP5iQPBow85SO39hNa+8xoDTwEAHwWPmS3Td47JtxtOiSrVaZaR5ro6WzwNEhtyzkXSAYAMxoMM+S3tgmGAd5xngNFvbFDaTL2My50YHHLpAhaLZtlfUcAyM9TAHVdFbK1EjdvEPpf8AHIeG32jAZgz4Ccl24bN17Pg9TK5X6NXb3NIuFxuzLHHNpObXcuamzdm1KhDD5agakkHAJn+hp3mim119xAAJJOPXLroupoUGWamQDLnDvO4wfZHL61XTKd91fieT5d3fN9f211ruUW7tmQwHPifFczbn4rZbSrXitPanLllXz59WvqHFGoPw5oDlGFc2jbeK2Nk9huH4iI4THwWspnNbemIZTH5Af8pd8VuJV6rLwg5HD4Sudq0y1xacwYXT0uH0Vrdv2aCKgGfdPUZHy9yZRIpsdntHoPifgtlUbeaRx9+fyWmbVu0wBqSfryTVltOQn6+oSVXT9mWX6JPB7gfIFbb+nWo7KPipUp5B4FVvX2Xj1C6bcrnfLNpDcrBprYblUNDgsmyJpqhanzRVN2hslu0N1NOVafAoN0o1KUdTCoaYRrRUDc0mbTe9hpPXIIqzqSE5qYY06kLD2KhEtxVHU048IDwgVcxBe1OFqE9qKTc1Vupl7VS6qDNZOnqjsZGaYFIFHp0lkLtpckUUEw1iKGBEa2tstjxiPJai1bBdTN726YxMGHNHTUgY+C61rBnKgqDQF3gqbJbM2yabHU6jC/dx/wAjXMaC04tcQ4hYtfaGpUYTTsxDIJLnQ44Yd1mE+EodfYAcbzL1I4SAZbgZHdPPSU02x2iQb7XXXFwkBuJEGQAZHJc+n7O0znu6C2bZXlgvw+RevtmIOIDsBdOPoh7U2W9zf+IicQQ7UEQQmG2CsSJfdaCCWsMgwZiIAHTLktsQOB8x81qfdzysl/C82rWavRILmObxIyPUjBMMtAcd6fbgTOmEAjicPBd+I1GGuRXmzCK1caB9TLKGl0kYcl0wurtvi5Om7dN2cbdDrS/9NMEYkfedjxynkeKxtG36TJQ9rbQGIGAAugcGjIDgtFUtEmSulyccrc8uq+xK1WUrVfKlSpJVSFi1QXtQUeogKBmk7uu4rf1Gd6BhEAcIAwXN2cS4DiQPULoajpJ4yfHFaxSigxOP1nki2iiKjCwYSMOv3emKVJOeqYstQEZ45fXRbZczVdjHDDywV6DC44I+27PdqTHtd7x19cfFP7Is2ElYk7tbPdnnFleneOMubxwLDh5hq7dtYaH1XndpqFrgW5tIM810lHaF8AhoOF7OCs5+U6dulvKSFqKNrMCPUSi/1buXkfmsJ0tiQqFiTbbKhyDSPFR1sdhMDz+YTadNHqU0tVkaFZfX4k/+qjnNdx8yjUjX1O/mAOeoQ3ho08QcU9WIIi75/wAJJ9mjlOgUagW9PHzafgqG0GcvIO+KapURGIPVW3XNUIOtH5XeSC+v+UrYXM0B7Rqg1pM4zHKDKG9x5nyWwe3mlzSRST5j5wg7o/i9E89seKpuwqNywBEvNGeHVLCzCePwTdJgGTR5KIsHjTHkMVhtFxxPHLLBMU2/QTFzqgDSoA6fx5pkUPBXs+fDwTcAZn66IxaVFA8QOgCKKTky1o0CM2kidRJtA8VNyE9ugBl6fFQUhCJtrallkHmCPTReZ2nYtooPksJun2m4jDXDJeu1KMDVeY9rK1d1RwLXCmMgNeZ4qxvG7airULjJKG5yFSq3USq8FaaRpVi5LysuqIJUchrJWFAewtmozTvD3rasrG9nrxWv2R/eZ+r6zTFKyve8wDmRp8MlrFDdR2XX69yZspEzmeiRtrRTcGk5DHrr7lSlb2g4z4fytbNNltayF7WuzuuE9DgY8YVDWuwAPqf4TViqse0gGARjx6/Fa6hRdJBzBIPrkqiV6gIJyOs4I+wrd3LpORw6FU2xTFOmBqVpLPWg9VjJY7uhaeaebXGa42yWpy3Nnrk4rm06CnWlFvLU0HFO0AUZsNA+XgquZP8AEKtN3FGe7BEBcJ+vgh1KfLzR54whgIAOHNCcjvVXopVxQHMTb+iFUYEUk9iC4FOOagFAq7oho72IcBFbpjTM/XmmWUgqN0R2olZDSMo8U1RYSFRN0MkYtU3I/wBI9CkArBFajNqDzRS6NDCvZ8z9aKg9pGRRlIy8lS45wGQGYnXw0RW5eKM7JEBp0CZmI6e4pa3bJZUaZbjotvZ/ZUbr4obeR9pOylRri5jcFy1axVG+0xw8F77avZK4na+qu3XHLbzEhYXSbRWgrZqthKKKIHdisLq9MDO98CurDW0KZe8MaZ7oYZA9Fz3ZT/tU/H9pTu2f+s3q33FdMfG2b5aO01jUeTxKdseyZguOHAYlKWH2vL3rpLHkPrgpjNrS25ayAwQcJJOQ5pwtdIddwcPa0vAY4nDKD5pet/dH6x+5NdpPbZ+ke6otI0+06e8dJqDAYAS488hGnFCdY6TBi4uOEQA2fMngmrVmPBJWX+6f1Fc7WtNpYrOHCQCORMmdcYC3NkssaIdkyC2tHJYpVG2Y6JilSKMxXbmjO1BSV92jKzEZ2A4HgqBiJUzH1qhcOiKoQgvZzRnaIL0UF4hL1AOKYdok6/zRpVzkJwReCHp4oAVJVJRHLCK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28" name="Picture 8" descr="http://www.healthcarecareersguide.com/wp-content/uploads/2012/08/Neonatal-Nurse1.jpg"/>
          <p:cNvPicPr>
            <a:picLocks noChangeAspect="1" noChangeArrowheads="1"/>
          </p:cNvPicPr>
          <p:nvPr/>
        </p:nvPicPr>
        <p:blipFill>
          <a:blip r:embed="rId3"/>
          <a:srcRect l="5850" t="7562" r="28871" b="24564"/>
          <a:stretch>
            <a:fillRect/>
          </a:stretch>
        </p:blipFill>
        <p:spPr bwMode="auto">
          <a:xfrm>
            <a:off x="2057400" y="381000"/>
            <a:ext cx="5235699" cy="365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0" y="228600"/>
            <a:ext cx="5562600" cy="59436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5400" b="1" dirty="0" smtClean="0"/>
              <a:t>Be </a:t>
            </a:r>
            <a:r>
              <a:rPr lang="en-US" sz="5400" b="1" u="sng" dirty="0" smtClean="0"/>
              <a:t>Patient</a:t>
            </a:r>
            <a:r>
              <a:rPr lang="en-US" sz="5400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Proverbs 19:11;        Colossians 3:13</a:t>
            </a:r>
            <a:endParaRPr lang="en-US" dirty="0"/>
          </a:p>
        </p:txBody>
      </p:sp>
      <p:pic>
        <p:nvPicPr>
          <p:cNvPr id="28681" name="Picture 9" descr="http://special-ism.com/wp-content/uploads/2010/08/shoelace.jpg"/>
          <p:cNvPicPr>
            <a:picLocks noChangeAspect="1" noChangeArrowheads="1"/>
          </p:cNvPicPr>
          <p:nvPr/>
        </p:nvPicPr>
        <p:blipFill>
          <a:blip r:embed="rId3"/>
          <a:srcRect r="29167"/>
          <a:stretch>
            <a:fillRect/>
          </a:stretch>
        </p:blipFill>
        <p:spPr bwMode="auto">
          <a:xfrm>
            <a:off x="533400" y="762000"/>
            <a:ext cx="3886200" cy="5486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6388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600" dirty="0" smtClean="0"/>
              <a:t>As a prisoner for the Lord, </a:t>
            </a:r>
            <a:br>
              <a:rPr lang="en-US" sz="4600" dirty="0" smtClean="0"/>
            </a:br>
            <a:r>
              <a:rPr lang="en-US" sz="4600" dirty="0" smtClean="0"/>
              <a:t>then, I urge you to live </a:t>
            </a:r>
            <a:br>
              <a:rPr lang="en-US" sz="4600" dirty="0" smtClean="0"/>
            </a:br>
            <a:r>
              <a:rPr lang="en-US" sz="4600" dirty="0" smtClean="0"/>
              <a:t>a life worthy of the calling </a:t>
            </a:r>
            <a:br>
              <a:rPr lang="en-US" sz="4600" dirty="0" smtClean="0"/>
            </a:br>
            <a:r>
              <a:rPr lang="en-US" sz="4600" dirty="0" smtClean="0"/>
              <a:t>you have received. </a:t>
            </a:r>
            <a:endParaRPr lang="en-US" sz="4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912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600" dirty="0" smtClean="0"/>
              <a:t>Be completely </a:t>
            </a:r>
            <a:br>
              <a:rPr lang="en-US" sz="4600" dirty="0" smtClean="0"/>
            </a:br>
            <a:r>
              <a:rPr lang="en-US" sz="4600" dirty="0" smtClean="0"/>
              <a:t>humble and gentle; </a:t>
            </a:r>
            <a:br>
              <a:rPr lang="en-US" sz="4600" dirty="0" smtClean="0"/>
            </a:br>
            <a:r>
              <a:rPr lang="en-US" sz="4600" dirty="0" smtClean="0"/>
              <a:t>be patient, bearing with </a:t>
            </a:r>
            <a:br>
              <a:rPr lang="en-US" sz="4600" dirty="0" smtClean="0"/>
            </a:br>
            <a:r>
              <a:rPr lang="en-US" sz="4600" dirty="0" smtClean="0"/>
              <a:t>one another in love.</a:t>
            </a:r>
            <a:endParaRPr lang="en-US" sz="4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43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600" dirty="0" smtClean="0"/>
              <a:t>Make every effort </a:t>
            </a:r>
            <a:br>
              <a:rPr lang="en-US" sz="4600" dirty="0" smtClean="0"/>
            </a:br>
            <a:r>
              <a:rPr lang="en-US" sz="4600" dirty="0" smtClean="0"/>
              <a:t>to keep the unity of the Spirit through the bond of peace.</a:t>
            </a:r>
            <a:endParaRPr lang="en-US" sz="4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4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 is one body and one Spirit—just as you were called to one hope when you were called—one Lord one faith, one baptism;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00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God and Father of all, </a:t>
            </a:r>
            <a:br>
              <a:rPr lang="en-US" dirty="0" smtClean="0"/>
            </a:br>
            <a:r>
              <a:rPr lang="en-US" dirty="0" smtClean="0"/>
              <a:t>who is over all and </a:t>
            </a:r>
            <a:br>
              <a:rPr lang="en-US" dirty="0" smtClean="0"/>
            </a:br>
            <a:r>
              <a:rPr lang="en-US" dirty="0" smtClean="0"/>
              <a:t>through all and in all.</a:t>
            </a:r>
            <a:endParaRPr lang="en-US" dirty="0"/>
          </a:p>
        </p:txBody>
      </p:sp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Review of Part 1 </a:t>
            </a:r>
            <a:br>
              <a:rPr lang="en-US" sz="4900" b="1" dirty="0" smtClean="0"/>
            </a:br>
            <a:r>
              <a:rPr lang="en-US" sz="4900" b="1" dirty="0" smtClean="0"/>
              <a:t> </a:t>
            </a:r>
            <a:br>
              <a:rPr lang="en-US" sz="4900" b="1" dirty="0" smtClean="0"/>
            </a:br>
            <a:r>
              <a:rPr lang="en-US" sz="4900" b="1" dirty="0" smtClean="0"/>
              <a:t>How do we live a life </a:t>
            </a:r>
            <a:br>
              <a:rPr lang="en-US" sz="4900" b="1" dirty="0" smtClean="0"/>
            </a:br>
            <a:r>
              <a:rPr lang="en-US" sz="4900" b="1" u="sng" dirty="0" smtClean="0"/>
              <a:t>worthy </a:t>
            </a:r>
            <a:r>
              <a:rPr lang="en-US" sz="4900" b="1" dirty="0" smtClean="0"/>
              <a:t>of our calling?</a:t>
            </a:r>
            <a:br>
              <a:rPr lang="en-US" sz="4900" b="1" dirty="0" smtClean="0"/>
            </a:b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b="1" dirty="0" smtClean="0"/>
              <a:t>Unity is not a call to </a:t>
            </a:r>
            <a:br>
              <a:rPr lang="en-US" sz="4900" b="1" dirty="0" smtClean="0"/>
            </a:br>
            <a:r>
              <a:rPr lang="en-US" sz="4900" b="1" u="sng" dirty="0" smtClean="0"/>
              <a:t>uniformity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340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Review of Part 2</a:t>
            </a:r>
            <a:br>
              <a:rPr lang="en-US" sz="4900" b="1" dirty="0" smtClean="0"/>
            </a:br>
            <a:r>
              <a:rPr lang="en-US" sz="4900" b="1" dirty="0" smtClean="0"/>
              <a:t> </a:t>
            </a:r>
            <a:br>
              <a:rPr lang="en-US" sz="4900" b="1" dirty="0" smtClean="0"/>
            </a:br>
            <a:r>
              <a:rPr lang="en-US" sz="4900" b="1" dirty="0" smtClean="0"/>
              <a:t>Unity is never </a:t>
            </a:r>
            <a:r>
              <a:rPr lang="en-US" sz="4900" b="1" u="sng" dirty="0" smtClean="0"/>
              <a:t>easy</a:t>
            </a:r>
            <a:r>
              <a:rPr lang="en-US" sz="4900" b="1" dirty="0" smtClean="0"/>
              <a:t>. 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b="1" dirty="0" smtClean="0"/>
              <a:t>Unity is learning to </a:t>
            </a:r>
            <a:br>
              <a:rPr lang="en-US" sz="4900" b="1" dirty="0" smtClean="0"/>
            </a:br>
            <a:r>
              <a:rPr lang="en-US" sz="4900" b="1" dirty="0" smtClean="0"/>
              <a:t>bear with </a:t>
            </a:r>
            <a:r>
              <a:rPr lang="en-US" sz="4900" b="1" u="sng" dirty="0" smtClean="0"/>
              <a:t>differences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ww.pptbackgroundstemplates.com/backgrounds/Black-Board-PPT-Backgrounds.jpg"/>
          <p:cNvPicPr>
            <a:picLocks noChangeAspect="1" noChangeArrowheads="1"/>
          </p:cNvPicPr>
          <p:nvPr/>
        </p:nvPicPr>
        <p:blipFill>
          <a:blip r:embed="rId3"/>
          <a:srcRect b="10274"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9530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Review of </a:t>
            </a:r>
            <a:r>
              <a:rPr lang="en-US" b="1" dirty="0" smtClean="0"/>
              <a:t>Part 3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We Are Called To </a:t>
            </a:r>
            <a:br>
              <a:rPr lang="en-US" b="1" dirty="0" smtClean="0"/>
            </a:br>
            <a:r>
              <a:rPr lang="en-US" b="1" dirty="0" smtClean="0"/>
              <a:t>Maintain Unity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Not Create It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103</Words>
  <Application>Microsoft Office PowerPoint</Application>
  <PresentationFormat>On-screen Show (4:3)</PresentationFormat>
  <Paragraphs>55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“How To Get Along When  We Don’t Get Along” Ephesians 4:1-2</vt:lpstr>
      <vt:lpstr> As a prisoner for the Lord,  then, I urge you to live  a life worthy of the calling  you have received. </vt:lpstr>
      <vt:lpstr> Be completely  humble and gentle;  be patient, bearing with  one another in love.</vt:lpstr>
      <vt:lpstr> Make every effort  to keep the unity of the Spirit through the bond of peace.</vt:lpstr>
      <vt:lpstr> There is one body and one Spirit—just as you were called to one hope when you were called—one Lord one faith, one baptism;  </vt:lpstr>
      <vt:lpstr> One God and Father of all,  who is over all and  through all and in all.</vt:lpstr>
      <vt:lpstr> Review of Part 1    How do we live a life  worthy of our calling?  Unity is not a call to  uniformity      </vt:lpstr>
      <vt:lpstr> Review of Part 2   Unity is never easy.  Unity is learning to  bear with differences  </vt:lpstr>
      <vt:lpstr> Review of Part 3   We Are Called To  Maintain Unity  Not Create It</vt:lpstr>
      <vt:lpstr>  Part 4  “How To  Get Along”   </vt:lpstr>
      <vt:lpstr>          Be   Completely      Humble:      Romans 12:3;      Matthew 7:3-5;       Proverbs 18:2      </vt:lpstr>
      <vt:lpstr>  </vt:lpstr>
      <vt:lpstr>  </vt:lpstr>
      <vt:lpstr>  </vt:lpstr>
      <vt:lpstr>  </vt:lpstr>
      <vt:lpstr>Be Gentle:  Proverbs 29:11; Galatians 5:22-23;  2 Timothy 2:24-26   </vt:lpstr>
      <vt:lpstr>  Be Patient: Proverbs 19:11;        Colossians 3:13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MediaShout</cp:lastModifiedBy>
  <cp:revision>66</cp:revision>
  <dcterms:created xsi:type="dcterms:W3CDTF">2015-07-06T21:02:22Z</dcterms:created>
  <dcterms:modified xsi:type="dcterms:W3CDTF">2016-08-14T16:16:28Z</dcterms:modified>
</cp:coreProperties>
</file>