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97" autoAdjust="0"/>
  </p:normalViewPr>
  <p:slideViewPr>
    <p:cSldViewPr>
      <p:cViewPr varScale="1">
        <p:scale>
          <a:sx n="76" d="100"/>
          <a:sy n="76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tpoc.org/wp-content/uploads/2015/09/unity.jpg"/>
          <p:cNvPicPr>
            <a:picLocks noChangeAspect="1" noChangeArrowheads="1"/>
          </p:cNvPicPr>
          <p:nvPr/>
        </p:nvPicPr>
        <p:blipFill>
          <a:blip r:embed="rId3"/>
          <a:srcRect b="1222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49962"/>
          </a:xfrm>
        </p:spPr>
        <p:txBody>
          <a:bodyPr anchor="t">
            <a:norm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“</a:t>
            </a:r>
            <a:r>
              <a:rPr lang="en-US" sz="4800" dirty="0" smtClean="0"/>
              <a:t>How To Get Along When</a:t>
            </a:r>
            <a:br>
              <a:rPr lang="en-US" sz="4800" dirty="0" smtClean="0"/>
            </a:br>
            <a:r>
              <a:rPr lang="en-US" sz="4800" dirty="0" smtClean="0"/>
              <a:t>We Don’t Get Along”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Ephesians 4:1-6</a:t>
            </a: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244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2)  </a:t>
            </a:r>
            <a:r>
              <a:rPr lang="en-US" sz="6000" b="1" u="sng" dirty="0" smtClean="0"/>
              <a:t>Gift Projection</a:t>
            </a:r>
            <a:endParaRPr lang="en-US" sz="6000" dirty="0"/>
          </a:p>
        </p:txBody>
      </p:sp>
      <p:sp>
        <p:nvSpPr>
          <p:cNvPr id="4100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cliparting.com/wp-content/uploads/2016/06/Eyeball-human-eye-clip-art-free-clipart-images-ima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34000" y="3810000"/>
            <a:ext cx="2743200" cy="1524000"/>
          </a:xfrm>
          <a:prstGeom prst="rect">
            <a:avLst/>
          </a:prstGeom>
          <a:noFill/>
        </p:spPr>
      </p:pic>
      <p:pic>
        <p:nvPicPr>
          <p:cNvPr id="4104" name="Picture 8" descr="http://www.clipartbay.com/cliparts/cartoon-ears-clip-art-8854et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124200"/>
            <a:ext cx="1828800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102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/>
              <a:t>3</a:t>
            </a:r>
            <a:r>
              <a:rPr lang="en-US" sz="6000" b="1" dirty="0" smtClean="0"/>
              <a:t>)   </a:t>
            </a:r>
            <a:r>
              <a:rPr lang="en-US" sz="6000" b="1" u="sng" dirty="0" smtClean="0"/>
              <a:t>Selfishness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http://nealhallinan.com/wp-content/uploads/2015/02/being_selfish-300x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276600"/>
            <a:ext cx="2857500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/>
              <a:t>4</a:t>
            </a:r>
            <a:r>
              <a:rPr lang="en-US" sz="6000" b="1" dirty="0" smtClean="0"/>
              <a:t>)  </a:t>
            </a:r>
            <a:r>
              <a:rPr lang="en-US" sz="6000" b="1" u="sng" dirty="0" smtClean="0"/>
              <a:t>Impatience</a:t>
            </a:r>
            <a:endParaRPr lang="en-US" sz="6000" dirty="0"/>
          </a:p>
        </p:txBody>
      </p:sp>
      <p:pic>
        <p:nvPicPr>
          <p:cNvPr id="2050" name="Picture 2" descr="http://images.indianexpress.com/2016/02/impatient-woman-clock_759_thinkstockphotos-5051719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838450"/>
            <a:ext cx="7229475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5715000"/>
          </a:xfrm>
        </p:spPr>
        <p:txBody>
          <a:bodyPr/>
          <a:lstStyle/>
          <a:p>
            <a:r>
              <a:rPr lang="en-US" dirty="0" smtClean="0"/>
              <a:t>We are called to maintain unity</a:t>
            </a:r>
            <a:br>
              <a:rPr lang="en-US" dirty="0" smtClean="0"/>
            </a:br>
            <a:r>
              <a:rPr lang="en-US" dirty="0" smtClean="0"/>
              <a:t>not create it.</a:t>
            </a:r>
            <a:endParaRPr lang="en-US" dirty="0"/>
          </a:p>
        </p:txBody>
      </p:sp>
      <p:sp>
        <p:nvSpPr>
          <p:cNvPr id="40962" name="AutoShape 2" descr="https://shadowofthywings.files.wordpress.com/2015/11/unit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 descr="C:\Users\Jan\Desktop\Document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8105" y="0"/>
            <a:ext cx="4935895" cy="5898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88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a prisoner for the Lord, </a:t>
            </a:r>
            <a:br>
              <a:rPr lang="en-US" dirty="0" smtClean="0"/>
            </a:br>
            <a:r>
              <a:rPr lang="en-US" dirty="0" smtClean="0"/>
              <a:t>then, I urge you to live </a:t>
            </a:r>
            <a:br>
              <a:rPr lang="en-US" dirty="0" smtClean="0"/>
            </a:br>
            <a:r>
              <a:rPr lang="en-US" dirty="0" smtClean="0"/>
              <a:t>a life worthy of the calling </a:t>
            </a:r>
            <a:br>
              <a:rPr lang="en-US" dirty="0" smtClean="0"/>
            </a:br>
            <a:r>
              <a:rPr lang="en-US" dirty="0" smtClean="0"/>
              <a:t>you have received.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12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completely </a:t>
            </a:r>
            <a:br>
              <a:rPr lang="en-US" dirty="0" smtClean="0"/>
            </a:br>
            <a:r>
              <a:rPr lang="en-US" dirty="0" smtClean="0"/>
              <a:t>humble and gentle; </a:t>
            </a:r>
            <a:br>
              <a:rPr lang="en-US" dirty="0" smtClean="0"/>
            </a:br>
            <a:r>
              <a:rPr lang="en-US" dirty="0" smtClean="0"/>
              <a:t>be patient, bearing with </a:t>
            </a:r>
            <a:br>
              <a:rPr lang="en-US" dirty="0" smtClean="0"/>
            </a:br>
            <a:r>
              <a:rPr lang="en-US" dirty="0" smtClean="0"/>
              <a:t>one another in love.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every effort </a:t>
            </a:r>
            <a:br>
              <a:rPr lang="en-US" dirty="0" smtClean="0"/>
            </a:br>
            <a:r>
              <a:rPr lang="en-US" dirty="0" smtClean="0"/>
              <a:t>to keep the unity of the Spirit through the bond of peace.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88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one body and one Spirit—just as you were called to one hope when you were called—one Lord one faith, one baptism;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  </a:t>
            </a:r>
            <a:br>
              <a:rPr lang="en-US" sz="4900" b="1" dirty="0" smtClean="0"/>
            </a:br>
            <a:r>
              <a:rPr lang="en-US" sz="4900" b="1" dirty="0" smtClean="0"/>
              <a:t>How </a:t>
            </a:r>
            <a:r>
              <a:rPr lang="en-US" sz="4900" b="1" dirty="0" smtClean="0"/>
              <a:t>do we live a life </a:t>
            </a:r>
            <a:r>
              <a:rPr lang="en-US" sz="4900" b="1" u="sng" dirty="0" smtClean="0"/>
              <a:t>worthy </a:t>
            </a:r>
            <a:r>
              <a:rPr lang="en-US" sz="4900" b="1" u="sng" dirty="0" smtClean="0"/>
              <a:t/>
            </a:r>
            <a:br>
              <a:rPr lang="en-US" sz="4900" b="1" u="sng" dirty="0" smtClean="0"/>
            </a:br>
            <a:r>
              <a:rPr lang="en-US" sz="4900" b="1" dirty="0" smtClean="0"/>
              <a:t>of </a:t>
            </a:r>
            <a:r>
              <a:rPr lang="en-US" sz="4900" b="1" dirty="0" smtClean="0"/>
              <a:t>our calling</a:t>
            </a:r>
            <a:r>
              <a:rPr lang="en-US" sz="4900" b="1" dirty="0" smtClean="0"/>
              <a:t>?</a:t>
            </a:r>
            <a:br>
              <a:rPr lang="en-US" sz="4900" b="1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Unity is not a call to </a:t>
            </a:r>
            <a:r>
              <a:rPr lang="en-US" sz="4900" b="1" u="sng" dirty="0" smtClean="0"/>
              <a:t>uniformity</a:t>
            </a:r>
            <a:br>
              <a:rPr lang="en-US" sz="4900" b="1" u="sng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Unity is a </a:t>
            </a:r>
            <a:r>
              <a:rPr lang="en-US" sz="4900" b="1" u="sng" dirty="0" smtClean="0"/>
              <a:t>requirement, </a:t>
            </a:r>
            <a:r>
              <a:rPr lang="en-US" sz="4900" b="1" u="sng" dirty="0" smtClean="0"/>
              <a:t/>
            </a:r>
            <a:br>
              <a:rPr lang="en-US" sz="4900" b="1" u="sng" dirty="0" smtClean="0"/>
            </a:br>
            <a:r>
              <a:rPr lang="en-US" sz="4900" b="1" dirty="0" smtClean="0"/>
              <a:t>not </a:t>
            </a:r>
            <a:r>
              <a:rPr lang="en-US" sz="4900" b="1" dirty="0" smtClean="0"/>
              <a:t>an </a:t>
            </a:r>
            <a:r>
              <a:rPr lang="en-US" sz="4900" b="1" u="sng" dirty="0" smtClean="0"/>
              <a:t>option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1200"/>
          </a:xfrm>
        </p:spPr>
        <p:txBody>
          <a:bodyPr anchor="t"/>
          <a:lstStyle/>
          <a:p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Unity </a:t>
            </a:r>
            <a:r>
              <a:rPr lang="en-US" b="1" dirty="0" smtClean="0"/>
              <a:t>is never </a:t>
            </a:r>
            <a:r>
              <a:rPr lang="en-US" b="1" u="sng" dirty="0" smtClean="0"/>
              <a:t>easy</a:t>
            </a:r>
            <a:r>
              <a:rPr lang="en-US" b="1" dirty="0" smtClean="0"/>
              <a:t>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Unity is learning to bear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with </a:t>
            </a:r>
            <a:r>
              <a:rPr lang="en-US" b="1" u="sng" dirty="0" smtClean="0"/>
              <a:t>differences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477000"/>
          </a:xfrm>
        </p:spPr>
        <p:txBody>
          <a:bodyPr anchor="t">
            <a:normAutofit fontScale="90000"/>
          </a:bodyPr>
          <a:lstStyle/>
          <a:p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Part 3</a:t>
            </a:r>
            <a:br>
              <a:rPr lang="en-US" sz="4900" b="1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We Are Called To Maintain 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Unity </a:t>
            </a:r>
            <a:r>
              <a:rPr lang="en-US" sz="4900" b="1" dirty="0" smtClean="0"/>
              <a:t>Not Create </a:t>
            </a:r>
            <a:r>
              <a:rPr lang="en-US" sz="4900" b="1" dirty="0" smtClean="0"/>
              <a:t>It</a:t>
            </a:r>
            <a:br>
              <a:rPr lang="en-US" sz="4900" b="1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 Why is it so hard 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to </a:t>
            </a:r>
            <a:r>
              <a:rPr lang="en-US" sz="4900" b="1" dirty="0" smtClean="0"/>
              <a:t>maintain unity?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533400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700" b="1" dirty="0" smtClean="0"/>
              <a:t>1</a:t>
            </a:r>
            <a:r>
              <a:rPr lang="en-US" sz="6700" b="1" dirty="0" smtClean="0"/>
              <a:t>)  </a:t>
            </a:r>
            <a:r>
              <a:rPr lang="en-US" sz="6700" b="1" u="sng" dirty="0" smtClean="0"/>
              <a:t>Pride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194" name="AutoShape 2" descr="https://ronniedauber.files.wordpress.com/2015/09/proud-person.png?w=6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 descr="C:\Users\Jan\Desktop\Documents\proud-pers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886200" cy="470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24</Words>
  <Application>Microsoft Office PowerPoint</Application>
  <PresentationFormat>On-screen Show (4:3)</PresentationFormat>
  <Paragraphs>26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“How To Get Along When We Don’t Get Along” Ephesians 4:1-6</vt:lpstr>
      <vt:lpstr> As a prisoner for the Lord,  then, I urge you to live  a life worthy of the calling  you have received.</vt:lpstr>
      <vt:lpstr> Be completely  humble and gentle;  be patient, bearing with  one another in love.</vt:lpstr>
      <vt:lpstr> Make every effort  to keep the unity of the Spirit through the bond of peace.</vt:lpstr>
      <vt:lpstr> There is one body and one Spirit—just as you were called to one hope when you were called—one Lord one faith, one baptism;</vt:lpstr>
      <vt:lpstr>    How do we live a life worthy  of our calling?  Unity is not a call to uniformity  Unity is a requirement,  not an option     </vt:lpstr>
      <vt:lpstr>  Unity is never easy.   Unity is learning to bear  with differences</vt:lpstr>
      <vt:lpstr> Part 3  We Are Called To Maintain  Unity Not Create It   Why is it so hard  to maintain unity?     </vt:lpstr>
      <vt:lpstr>    1)  Pride          </vt:lpstr>
      <vt:lpstr>2)  Gift Projection</vt:lpstr>
      <vt:lpstr>   3)   Selfishness    </vt:lpstr>
      <vt:lpstr>   4)  Impatience</vt:lpstr>
      <vt:lpstr>We are called to maintain unity not create it.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Jan</cp:lastModifiedBy>
  <cp:revision>61</cp:revision>
  <dcterms:created xsi:type="dcterms:W3CDTF">2015-07-06T21:02:22Z</dcterms:created>
  <dcterms:modified xsi:type="dcterms:W3CDTF">2016-08-05T18:44:19Z</dcterms:modified>
</cp:coreProperties>
</file>