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260" r:id="rId3"/>
    <p:sldId id="265" r:id="rId4"/>
    <p:sldId id="261" r:id="rId5"/>
    <p:sldId id="264" r:id="rId6"/>
    <p:sldId id="262" r:id="rId7"/>
    <p:sldId id="263" r:id="rId8"/>
    <p:sldId id="271" r:id="rId9"/>
    <p:sldId id="272" r:id="rId10"/>
    <p:sldId id="273" r:id="rId11"/>
    <p:sldId id="270" r:id="rId12"/>
    <p:sldId id="274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2958" autoAdjust="0"/>
  </p:normalViewPr>
  <p:slideViewPr>
    <p:cSldViewPr>
      <p:cViewPr varScale="1">
        <p:scale>
          <a:sx n="96" d="100"/>
          <a:sy n="96" d="100"/>
        </p:scale>
        <p:origin x="-7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8/20/2016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images.inmagine.com/400nwm/photoalto/faa075/faa075000766.jpg"/>
          <p:cNvPicPr>
            <a:picLocks noChangeAspect="1" noChangeArrowheads="1"/>
          </p:cNvPicPr>
          <p:nvPr/>
        </p:nvPicPr>
        <p:blipFill>
          <a:blip r:embed="rId3" cstate="print"/>
          <a:srcRect l="12903" r="22581"/>
          <a:stretch>
            <a:fillRect/>
          </a:stretch>
        </p:blipFill>
        <p:spPr bwMode="auto">
          <a:xfrm>
            <a:off x="0" y="1418149"/>
            <a:ext cx="5257800" cy="5439851"/>
          </a:xfrm>
          <a:prstGeom prst="rect">
            <a:avLst/>
          </a:prstGeom>
          <a:noFill/>
        </p:spPr>
      </p:pic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4600" y="0"/>
            <a:ext cx="6629400" cy="640080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5300" b="1" dirty="0" smtClean="0"/>
              <a:t>Four </a:t>
            </a:r>
            <a:br>
              <a:rPr lang="en-US" sz="5300" b="1" dirty="0" smtClean="0"/>
            </a:br>
            <a:r>
              <a:rPr lang="en-US" sz="5300" b="1" dirty="0" smtClean="0"/>
              <a:t>     Characteristics </a:t>
            </a:r>
            <a:br>
              <a:rPr lang="en-US" sz="5300" b="1" dirty="0" smtClean="0"/>
            </a:br>
            <a:r>
              <a:rPr lang="en-US" sz="5300" b="1" dirty="0" smtClean="0"/>
              <a:t>             of</a:t>
            </a:r>
            <a:br>
              <a:rPr lang="en-US" sz="5300" b="1" dirty="0" smtClean="0"/>
            </a:br>
            <a:r>
              <a:rPr lang="en-US" sz="5300" b="1" dirty="0" smtClean="0"/>
              <a:t>                  Genuine </a:t>
            </a:r>
            <a:br>
              <a:rPr lang="en-US" sz="5300" b="1" dirty="0" smtClean="0"/>
            </a:br>
            <a:r>
              <a:rPr lang="en-US" sz="5300" b="1" dirty="0" smtClean="0"/>
              <a:t>                        Winners</a:t>
            </a:r>
            <a:r>
              <a:rPr lang="en-US" sz="5200" b="1" dirty="0" smtClean="0"/>
              <a:t/>
            </a:r>
            <a:br>
              <a:rPr lang="en-US" sz="52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200" b="1" dirty="0" smtClean="0"/>
              <a:t>          </a:t>
            </a:r>
            <a:r>
              <a:rPr lang="en-US" dirty="0" smtClean="0"/>
              <a:t>Corinthians</a:t>
            </a:r>
            <a:br>
              <a:rPr lang="en-US" dirty="0" smtClean="0"/>
            </a:br>
            <a:r>
              <a:rPr lang="en-US" dirty="0" smtClean="0"/>
              <a:t>                9:24-27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Picture 4" descr="olympic_rings_on_white_206913"/>
          <p:cNvPicPr>
            <a:picLocks noChangeAspect="1" noChangeArrowheads="1"/>
          </p:cNvPicPr>
          <p:nvPr/>
        </p:nvPicPr>
        <p:blipFill>
          <a:blip r:embed="rId4" cstate="print"/>
          <a:srcRect b="8928"/>
          <a:stretch>
            <a:fillRect/>
          </a:stretch>
        </p:blipFill>
        <p:spPr bwMode="auto">
          <a:xfrm>
            <a:off x="-2514600" y="4038600"/>
            <a:ext cx="1657350" cy="1065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3" name="AutoShape 6" descr="data:image/jpeg;base64,/9j/4AAQSkZJRgABAQAAAQABAAD/2wCEAAkGBxITEhUSEhIVFRUXFxgXFRgVFhgYGxcVFhUXFxcXHR0YHiggGB0lHRcXITEhJSkrLi4uFx8zODMtNygtLisBCgoKDg0OGxAQGyslHyUtLS8tLS0tKy0tLS0tLS0tLS8tLS0tLS0tLS0tLy0tLS0tLy0tLS0tLS0tLS0tLS0tLf/AABEIAMYA/gMBIgACEQEDEQH/xAAcAAAABwEBAAAAAAAAAAAAAAAAAQIDBAUGBwj/xABIEAACAQIEAgYFBwkIAgIDAAABAhEAAwQSITEFQQYTIlFhcTKBkaGxBxRCUnLB0SMzYoKSorLh8BVDU4OTwtLxRHNUYxYkNP/EABsBAAMBAQEBAQAAAAAAAAAAAAABAgMEBQYH/8QAMBEAAgIBAwIDBwMFAQAAAAAAAAECEQMEEiExUQVBkRMiMkJxgaEUYbEGwdHh8VL/2gAMAwEAAhEDEQA/AKXD8WxKfm8ReXyuNHsmrLD9NuIJ/wCQW8HVG+6ffVJFDLU7z9Ano8M/iin9jXYX5TcYvp27L/qsp9oY/CrXDfKp/iYT9i7PuZR8a53koG14U95zT8H0svk9LOr4f5S8G3pJeTzRWH7rE+6rOx024e3/AJCr9tWX+IVxTq6GWq3nJPwDA/hbX3O+4fjOGuehftN9m4p++pa+GtediO+D5inLF909BmT7DFf4SKamjkn/AE7/AOZ/g9DilRXCsN0nxiejib3rct/HNWWH6f45dDdVvt21/wBsUbkcs/As66NP1OxRTbCsBwLpvjcQ/VpZsOwUsZZreggb9rvq/wD7exQ/OYBz/wCq9bf+LKapSRwZvD8uOW11f1Rf0Kzz9MLSkLdsYm0WnKGtBpjeOrZpp1OluC53sh7riPb/AI1FVaMHo86+V/z/AAXcUpag4bi+HuehftN5XFP301xvFslolAzE811I8vGlJpIyWKe6mq+pasKTVfwK9ca0OsMtzPjAJHvqeaE7FONOgClUiKBp0RdCy9NEUIpQWnVCtsTRqKOhNAULmk5ZoppQNIobal26QRSkFN9CUuRbLSSlLpLGkmU0MkUcUZXmaSTVGdUzkV7onjgNcM3mMpP7pNV17gmKX0sPeH+W34V3yhXL7NH1MP6hzLrBfk88vbK+mrL5gj40Ld8DSa9CsoO4B86iXuG2W3s2275RTPtFL2X7m8f6hXzY/wA/6OIDKRyNELCnlXZLnRrBNvhbXqQD4VCvdBcA39yV+zcce6YpeyfkzSPj2HzjJej/ALnJ/ma0XzEd9dKvfJvhT6Ny+nkyke9ah3fk1+pi3H2kB+BFLZM6I+NaV/M19UzA/wBneNE/DTyrbXvk/wASPRxFpvtKyn3TUZ+hGNA+gfFLke5hFKpm0fE9PLpkX8fySPkp4fF6855W1UfrMT/tq/6S4PPf7HEhhmCgG0csbk5oJGpn3VV9G0xmB6zPhLl4Pl1RkkBZ5Amd6zXSbGXb2Ie6bVy2rRC3LZBACgazHjV7mlyjzXhep1ksikqrh+6+3kXHC7F9+KWrV7ELiBZDuGUKo7Vv9HfcVYfKDhpxGBsrPbuyZ10zIPgTVD0F4nYsYg3LzKo6tlBCn0iy/VmNAav+J8cw17iOFZbqG2gJLEwoPaMEnY6D20KdoWbFOOpTUeIwfKVK6fbjqXnGuiVi/bdCqBiOy2QSrDYyNd+VYbojwTEI+MQIeusoAiZ8qs5zFYnswwA1I58q0/TPpCLVzDXLNxGguSFYEMsAFTB5ya1HC8TavIL9qDnUSRv2Z7J8QSaq07R56yZ8Om974Z9P2af90Ybg/DscboD33QFXYiywgMGXLOcEEwT7KTxbiHELOKt4WzeN13TNF63b0EkSSirpCmtGMYFc3E1CswI8AxDD2j3VQ8VtX7vFDdwmVns2rejMAGRgSRruDm94oUqQ9M98mppUovql18r+7LZOIYq3lW9dwmdtlIdCfKW19lR+K9K72GAN/CShMZ7N0MJ7iGUEGi4vxXBXXFjiWHFu6AILdoDNzW4moFQen/Ar64dnt4q41mVD2rmVolgFKtlzaNG59dUpBiwY5ZIRyxS3ftSf0aLm30lHV9bcw1+2mXPmItsAsTMI5bbwoYLptgbhyreM9xtXR/tirHifCbb4VrJYWw1sW8/1ZAXmR5Vn+ivQUYa+b3zgXVyMoAWCCxGsyeQqtxhDFpXjlKVprol5/hl+vHcM2gxFqe7rFB9hM0vFYgZCyMp8QQYHfXN/lWQDFW0GuW1Oo+s7f8aV0K4ABaOJuCDclLQ2lPpv5cge6e+lvNZ+G446eOocmr6Lr/g3HR7H3rgYXlhlMTGh1iRGhB39etXE1xLivH75vObV64iA5UyOV7KmJgbzqde8Um10v4gu2Jc/aCN/EpojOlyay8BzT95NK/Lk7hFETFcgsfKNj136p/tW4/hIqfZ+VC/9PDWz35WdfjNXvRzz8D1UelP7/wCTpzXKSO/+hWAs/Kha+nhbgP6LqfiBVhZ+UjBH0heTzQH+EmnuRyz8L1kfkf2pmvJoVnrHTfh7/wDkAfaV1+K1Pt9IMG3o4qx/qoPiaq0c09Jnj8UJejNBQo6FYjCoUdCgBDDmN/jRg0qkstAwUKCmlUCCoRR0VMBMUYFHRUCGbuEtt6SI3moPxFQrvAcK3pYe1+wB8KsqEUUi1lnHo2vuUF3obgW/uAPssw++mF6F2E/NXcTa5/k7sCfIitLQpbV2NlrdQlW9+tmbscE+a2zluPcUsWJeCRm3MgaidfXVUnBL7Yk4jDYhbbwOywJkRB8xAGkaRW3dAQQdjofI1m7Fs2yVntKTB7+4+yspqmuxrh1WS5Svl9bS5X0Hb1zHaG5hcLeI2Icr7M6mPbWc6S3uJ3yivhCtlXR2W0Q5fKwMEz4dw1rfWroZQ3ePYeYqi6WY7IgXOEBM3C06WoOaANzpzIrRxVdQwa1wnaxxb+/H5openfH1vYPqQhV3ZDkLW2ICtm2Rifo1T/JrxfDYZ7xv3VtlgiqGnkWJ8txWV490YsS17CYl3IOY9gDK24AIIIIO2h867Twhesw1lr6KX6teszqDDBRnmfGalRt2mdMddHHp3p5w4k7tPny7p9jI3sCnEuJO6uGw1pLedlOjaE5AfE5p7oNSul3GFS2SvZkdXZUchESBy0+6re5l1SxbW2rHZFC5zsC0f1pRcQ6IYW/Bu5ywESrkecAyBS2t3Qfq8Tyw9reyKVLq+O/1ZxsChFdNv/Jvhz6F66vmFb7hVbiPk1uA/k8SjeDIV94J+FQ8eQ+jh43opfNX1TMHloitarEdAccuy2nH6Nz/AJAVX3uiuNXfDXD9mG/hJqamvI6oa7Sz6ZI+qKQpSerqZicHdt/nLbp9pGX4io4YHYilufmdK2y6cjfVCkmyO6niKEUbwcEeixcHePbSxVEr0/avsOddrgfmW4tqAqCl6eetOrigNzU0OyVQiob48cqbbHNyFG1hZOZaQbgHpECqprrndj7abZZ51WwW4urdxTsQaVVCpPP/ALqVaxbDnPnQ4BZaURqImP7118KS3Ef0ffS2sG0TIoVX3Max20ptcU45+2ntYrLSkmmbWLUjXQ0ZxK+PspUA7VRxS3FwNyYR6x/L4VZC+vfSb4V1KyPDz5VM42isctrspL3Gkw6F7hAtDVm+ryJ8RtUbpLxDDMEUPbdm5Bgc1orqfFTI18axPyo8TXqnw1sycwN6DosMDln6xIBI5Aa7iuXpinBU5mlPR1PZjkO4b+2pim40dEo+zmpV15+p1i30WtXLqwWQMQT29Ai+kDOw8+YFb+/fQKLNoyqgAkbQNlB5+PlXBMR00xhMpd6sZWQhAO0G0JMzrpoREV0r5Kma9g7aE/myyk88kynuOUeVTtcYjnJTlfkjZ8MsSxbkvxP8vjVjFLtWQoAGwpLCdvWa2hwjkyPc7BHKlZANqICNqUKolBZaSy07FJK0rBoId1Q8Vwqxc/OWbT/aRT8RUwCjy0cFRlKPR0Z3E9C8A/8A44X7DMnwMVXXvk5wh9F7y/rKfitbTLQy1LjF+R1w1+qh0yS9SkDeNGb/AIUgUWbwrc4h1b5pZc7UwTRCaKCySHApQuqedQ4J5VnMT09wdu8bBY9lspYaqDsdfA1MqRUbfQ2EUIFNZo50A9KgHWApuddfVRyaIrNACqI0guBvr3UM9ACusHdRlqbI8KUppiFggUoikRQDRSsYYB76BJ/6o1NHpRYHGePcONu5estvLazMhtQSeZ1BrBkV1np/hguJzCYdFb1iV/21yrFLDsO5iPea58fDaPe8UayYMOXuqGa7T8k+GKWGuie0ETT9EZp/fri1d6+TawRgUJ2YkjyAVfiprXzR5cHWKf70vz/o1Pzpu8xTqYtu4eym4oVfByEgY4c1ND5+O6o0UjIKKQck758njQXHKfCoRAoAUUg5LA4lfPypS4hTpNV1AUqQFtFEahLiiBrqKL594ew0qY7RWFjSlU082GkafGiWw3f76vchUIyUeSlC1+mKWqePtpOQ6CVa5zxPoqt6+63bjMvWEgZLYMHa2Cqjs1oenfSb5lZBX0nZVBAk6mXjuhQYPeRWKx/ylWmQslhxdYTBy5Q8b5pkiddtfCsZtv4TfFtV7ux1RLYAA7gBp4UebxnlvOtZjoJx67fwaXXcG7muAkqN1YgHx0g+urPCXsTcuqctsqQ4vaAOGEG2YG49Ieuq9qt1EvC63FpmPKkAsTBH4U8LbDXL76IOZ9GtbXkYA6uk7eVReKcTt211uBWMwOqa5MCTopEVKtXgRMbgEeupuy6rkVrRjzqn4/xn5uuiZ3IzKsPGUFQZKq0ekI0qXwfGnEWUvLbIDiYPKCQfMSN+YosGuLJxejzUQsnu9s04qd8+oT/OhsQnNRhqObXN6VkSJDT3RFTY6MR8pDCLIgz2teUd09+p0rjmPH5R/tGuyfKTikCWrQYF5zsNAVXKYnzP8NccFp7zt1SM5JPoKWOp8BpWSdTbPXzyvQ4o+dsjKNYG5MT56V6F6FIFwVgDbKf42rj3CuhGPdlbqerAIM3GC8521b3V17ophWt4ZbUlmQtmyAkDMxYfHu5URzQlPamjkeOtO2+tr0pl8poTUV0uckufsn8KMCN3I+0pHxroo4bJBaizeFMi6vK4n9eul3GIAbMsHbQ6+XfSCxVGGpl7rLEqDO2jA6eBHfSrN4k5TbMjcDcSJGm9LkLHC3hSWfz9lE6SfzdzfkOVJ6r/AOm57/xpoBYekllpm4rD+7Yec/fUKxjFuAlCGAJBg8xoargTY8cVcGhBXxbwpzrbjDRW9gHLxqvs22DhQZg6kkQO8b+P9RVrZQHddZI7TQTHPx5VMmkNKxpcNdPJR5wfhUm1Yu7M2kaRp8BNCyGBgIpI37ZJA9dVfSLib27YylUcscoUtLHK2g011ArN5bLjFGA+Um+1+zcuR2LVxAp7gTlGvida5iDXV+ldk2+HMjYlJZrZPaYnPObXTwiuc3iyxbHbc6ktrBmAoDaDzPfUw4XJpNpvg0vRXHXbNtntgsessW0AXQA2wbxLfREFSfEDXlWl4CxucRQ5x1jYR2O5CgXbbWtts0t7qy2C4182sWWdyyu1xlIzgZlSyuhiG5gxtUzoFxR+tvZ3Ba8Ei4NDEkDtaGAYGU93hQ4q2y/aNQo7Jh8Yrp2pVtmA5HnHxHnTl3FqqM8kgAkjnAE/dWNxKYi1LNezqSAMrGQIJg6a6TrSLWCxHzdboukjKCdSTlBkASInYTtS4oz43FqL5x2dGVUNq4kZWnssO3Jj0o19VSsP0gLYi5Za2MqXTbDjlCBtRHKe/aqvo7Yv3OtdCLal8uhj0EVIJElmkHXxFRrlu/ZLqt2Wa7cJAntH083aEMcrKPJaGqja6mlpuvItOOcXsOxsZwrpqwIIkESI01G3sqZwvjVp7SOgYKQQJWDAJBOmsHeeciuS8XxhuNcuES+fKSRIgAgGDoD2YrUcDxxt2LLPio2GWLkrmmB2VI5j2VEW75O3VafHDDFxfL/xybYYoOxVCSTtLxPt176GLtYhUZ1AYhSwGaZIGnn5VWYHHhnk3leNcvbBJ/WUSOelRLWPLXGtC7k7VySZAgH0RE/W91buXkeXFcmg6OYh71nPfVFJYhDAXMgiCVk5dcw9I6AHnFQemAurkW0wUsQFIcqQ2v1FM7rvppVRjMYcOFHXh59FQzySPS5bajnvNQsHj7uIvE3bhNoSW7gCRAXuJjSOQNU8MlilkbVIlaiEc6xpXZpeL8Js37y3LltHZBlBIB2MmJ03O8c/OgjW0XKoVNYypA/686zvEukwstnuXQizAtjXs/VAEmY5+us/xb5Qu0BashlMEPcJkjY9hCJO+53FfOSw588r/wCHsRywhGmbDH8QtoGLEKgOpmFHLcke0xS+C8VsvJsXQRGuR9fXHKuScU4viMSxZ7pCT2LaI6oo8FCxPidaXwK7cW52bm6kdoMNRDDUiN199dkfDnjW5S95GctZGXutcHcUxVuf/wCkkjeWI5HvGtOW7qkStw697DTXuJ0Pqrm748JbN3KZDFcoMSxiOyPOTHcahYXid5wrl8itIG4UxzGUeB1O9dKzZX2PO2o6Fd4sg160OvOMsgbbUm1xaywkL5AkKRy101nesImJYDO10ECDGokkDedp76ZPF4vP1jkL2wIOnpaDXlvpyqvb5PKhbEdI/teyyzIzroAS8RpzGw/l31GPHLKnOVBYCZRztH6XKsTxTigW2blq7qVAEGDMqSYAgiM3qMU5wfiLXLS9YxaSRJJkkbTGseWkk+qPbZa/6G1F/iukrEkrCjTSTJmdZ57DWoFzpJeYaXCpiYDGPKedIxHEFDDKOyJBg8xBggDXTLJ2mfKod7D28pJIDXOaxue1tryHdrHOubfPpJsdC06QYlywa42SNSGIAUyJnvnLpVBhuP3cNec2iVBkFcxy7wCBEbLp66l2sGyXGUszW+rkEQD2YAU5Tl21/a21rNMQ7srEBVnLm0Op0ByiduXKK6caTA7KekLLBGGXaPzj7DblRjpO53sKP8xvwpvAYV8zLMCQRoJ0A0IgwNKl27FwwAkDSSRE7TuNKP1afyfk0eFkROLQ7XBZhm9L8qY5ciPACoGPxo6tclgGHkHrC5EqZ5eFP4vojce+LuYRI02iJgR7PfU2zwa8r5uwJHaJ0VRJkz6xSeoXFQBY33Of/KLivydjJbVCNX7TMcxUEEgmAQZ5VhrZJysh7a8jrMGQYPpeI/GuudK+h9u+BGOAYDY2iynUGQwaeUc6530h6G3sPa6/MLiBwhyggjMpIYiTAkRPjW8M8JcXz2G8M4q64NnhuP2buSyuH6vrlQkpP5Jk6xrgiJG8KNQMq6QBTFrhNtLguMBat5pfMxUs0s4AnmSxYxpoKifJjw3rBcdrZJtBHtkg6MWuq2U84ESPGuiWuBWcRbi4AZZjEwZiM3qFPJlldJWNQWy2UuL4mptqtpZh5EO7cmB+jtJqXjeJr1S2rq5QyRoX5oqTGXlpp3nxq6w/RWwhUrmBX0YPi3eNfS9w7ql4ngNl8uZJy+iZIj+pqLl5RRFLuc0w3S6/hWu2LaG4TcLIFEgAqhJzEaSQ2jbe6n+jPEcXcztdtXWuda922zAkoxVUaAFAC+iPV6xP6Q9F7VnGdcmYdbZKwdQpUrmaTqDCj2mthg8JbGGW4oiLUgydIUzz86tzb91I02bY7jmuA4SOqa67ZnYszLbjWCAAQwO+aT5c4qzsxktr80cqpggZvyhQkLoB3iYqgtIxLQTlAGgnfvjw++uqdGuEIuGtFh2igJnlmJYD96rkqXuilllJJSfC6GPOGLuMtm7aywSY0XUwTJ09W8VEzBMVnKs8XH7J7ObMdtD9Ue2K6Rd4JZY5ipJMA9o/R25+J9tU3Sbodbu2HFlAtwkGQJOm8agT4mpbd2+hOOMd1N8FDi7iXLq5MOwPognrIUxJHaXTQn31DTCsB1VsMFB1Ygie9ttgogD8anYHg2JtFVxN7OtoHqlAiJIOckHUwMvOoPS7ir2UW1YQ3L93NkUAmAsFnIG4Gg5b+FeZm1ntsy02PpfJ6ENNHHD2snbS4OdY+9muXIt3CpZok/pGGjLv6/Dao3DrTs62yrauuTsnRywj1HY+o8qRiLVxGi6GVyMxDAg6848a1nybcPVmuYhu0UhbfMBmBlvMDQfanur0c+RYsbl2OLHjeSaiDg/Q+btwXS+RQmTcZ8wMztsV2HeKmcV6KIEL2QSVEwJmRyIkyD3jaterAv1YMsEZ4/RVlVj7XFP8K4eGuhLqhrbSCp2IIO9c+l1EssE2dWfBDG2kc/t4XEPbyLauKPpSpnNpDTznaRqNKfxGFvFUtNhXGXQMqnRdTEgEc/PlXXjwDC/4Fv2U6vCsONrVv9kfhXQ8aZ55w3D8Ovs4tmxfVRoWKtAUy0/m9+Ud5jnTbcNu9e6PYutbV2IIt3NQXA0IAnf3eFd3PDrH+En7I/Ci/s6x/hJ+yPwp7QODLgr0t/8Aq3THonqrusMoB1nkf6ikXcHiyqjqbxUFj+aY6s0908q70/DMOdDaT9kfhTdzg+GO9lDH6NG0DieFGLXQWbxC6gm23pQeUa7e6jxRxDAN1F7MGkg2nI57AroN9tfKuz3OB4QiDZSPLn6qgDhOAUlBaUCBsz6kzzmfX41nJQi+RnLLeOviPyNwCVBm22hM6CQDsBVP0i4TiBca4LLlWIGZQWlo2gayI1/nXbLPCsECYQiI+m+x15t4VBvZEJKnMNgDJjm3ozzI5aVjPJ7PmI6NQMHbnNlExExrHnTwtigEaN5o8h7q69qFYABUPGYHrG7Vw5I9AAel3+OlT0XwHqp0LSnBTVMqM3F2jJ8a4eli31iyTmVQGiO0ddvCTTmC4V1lnP2SWBhTsYMRPLUVL6ZWSbAYfRuKT5GV/wBwp/oukWB4sxHt/Ga5XosLl0/LOpanL7O7KWziHsHJ82FqF/PMoygFgIzkwSTyFT8G+IuKDaCKBpOYdo8zIB/CtCwnQgHzpu7eS2ssVRRzMAD7hV/pV0t+pl+ofZehRtgcUdW1P/sNEMDiBsp/bH41f27gYSrAg7EGR7qUx8azegx936lrVz7L0MpjsBecgvbJgESxEAHcbzTwxF9bIsphywylM06RtsDPPvq7xgJXQcxy98UjAvbLPkeTOqnQr6iAfbRHSyi6jKQnqb+KKZkBw0W1hsMqAmSTmkkfraaVrrfEAqEshTKoidjIgAHnTPHcPmNlD9J4PguhJ91Wb2lfQqpHiJ+NVHDki3U39wnmhJK4+hl8TxtyfznV90D7+dNXGDaveZv1WJ/eitKcBZG1tfOKYxGBTK2S2meDlzTlzRpPhNc89Hln8Uk/U2Wqxx+FNehTWLQudi3bjvZjJ90AVWXuj1tcXiL4Lu/UZJYjKgJU5QANJInWedafhl+LS9YoW5AzhVKjMN4kCRVXawadZjGW6rteCkINGUIDuDqeceVdWm0axXK+foYZNS5NJLgosXhrTJbD20eEE51DQ0mdxTmFtqqAKoUSYCgAd2wqViMKwfqo10MnbUCaex2Ca2gYqQFOXTmdfw3ri1eOc00jvwZIRabKXobw2+2LxuKvgBOqFqyNdEDFjy55QfNjWhwnpoeWYe8/zqfxDDKLJYFphY1jeBEbRVOxOXx5EeBkV1RUoximqo5LUnJp9TWGiy1VhsUvJX8o/kaNeMRpdtsniASPfVLWQuppx+q/uZvSz+Vp/RlnFFTCcQsnZx76UMSh2df2hW6ywfRr1MXimuqY5FRsfYuvbZbDi3c0hmGYRPaEDUSNM2sTMGn5B2INJu2wylSzLIjMhhlPJge8VV9iaMrh+E4kZTeW5cfIM7o/WqGVx2fr6j9GNDtR4W8He4oLZkIRwyEQSuYZZ3Bnf1VLsvxC1djEC3iLAHZuhfygI+tkgiQe486LhvSq1f6wBr1nI5Qi8i3UP1WXXNB0gmK8/Lpcc23bv9y+RLYVwcyxEHNzk5hE90Sfb4U3iVtjdQSdwQOQ9lXWHbMIAw9ydfybm2x1k9kx31HxfBrbelaxCaz2GDD4Gs/0U30aYbjQhaPSo9rEq2ispPcCJ9m4p4V6xmLz0CaQWpM0gIXSKPmt4EgShAJEwTsfbFQeh3EBcslApHVkLMyGkTMwNf5VZ8Qwgu2ntkxnUrOhgkaMAdJBg+qqLgHCMXg7ZtrctX0zFhnzW21gESMy8qOR+RqJqr4vwSziFi5mPMS7wD3gZoB1NM4vjF1ELHCXpA0y5HBMaegxaPGKyfC+ltz5wWv3HW3J7AVWyn6uozADwM1cYvyEzRWuE420AtnGZlGwvoGgcgDv76lC/jLYl7NvEGd7LZGj7NzQ+o1LwHFbF781dVjvEw37J1qwRCaG35oCt4TjL91mFzDtaUejmIJPnG3vqdi+H23IlQXAIV4GZAd4bcVJc5RA3ox2R41NgZvF9GrnWW2t428GSYFwLcBnXXNBMRp66lYk422FVeqvfXmbTHTSNxVzh13Y/wBd9R2aZp2FFInGrqki/hbqDkba9aPXkJNSF43h4k3Qn/sDWz7HANWE0R7qLQDWFxdu4Jt3Ecc8jBo9lROPWrhsubFu29zKQM4OzAgwVgg61IXBWg2YW0Dd4UA+0ampANH0AxmMgX0tC2yCE9GSY6wEnUSNto5VbY7EWTZuE4vOoE72mIII5KASeXrqTxLCzeS4DBGx74mU8JBn1U/ieF2Loi5Ztv4sonXx3Fc8JNylEty6PsNdct/Ch0mGQMJ/R/6qnwollHew+IqXg+iWGs/mTet9wW9cjygmCPOai2MO7koj9W2sOAGykc4OhpzjyjXHLhmmj1UefvquLYtfo2Lv2We0fY2Ye8UsY9gJexdWO7Jc9gtsWPsrejnJV7DIw7Sg+Ox9o1qi4lwJ97TFh9UxP86s7HE7TGFcqfqurIf2bgBqZn7/AOVc+bTY8i5X3N8WpyY3aZjBbuoQcjgg6Qp+IrRcJxj3F7S6iQxiPKP65VZzQmufDo3ilcZuu3c2zatZY04q+43tUfF4O1dnrbSPIiWUZo39Idr31MpJFd1HHZi+PfJ9ZxATq79yyUcXEDAXEkCI5NB568qkXcBxFGPVEMp/w7xUD1OQRz0ju1rVlaSy1nLEmOyG/ArREK95f8wsB5C5mFFb4dftiLeKLdwvIG9XZKwPKKtKKtbZJHW9dUdu2D42mn91o9xNO2cUjGA2vNTow81MEeylA938qRfw6uIcBh3EAigYd61m2Zh4qxH8j7KY+ZODIxFw+DC0R/AD76rcZ0eO9jE3rJ7hcZk9hOn9aVXHhvFlPZxSMO5on3pVJLuI0TWcT9G/bP2rJP8ADcFRL3DbjmblvCXD3m04J9ZJNVIucYX6Nl/2fuIpa8U4qN8Gh8v5Oae190Fi8b0P6wDqltWXB9JGuRHkR8Iq1scGvWreXresjbNcuAk+esD1U7hOJYkAZ8KQecT6+RqnxPTRsxBwd6AYB118YK0/eAucHbe2sZWaSSS13MZPISoAA5CpBvtp+Sf1FP8AlWcHTqx9O3cX1KfvFS8D0wwtx1UFwSYEr+BNS4yA07tCag7d07/ZmoBxSTq4B7mOU+xoo8bxvDhZa6qiY7UjXU1Ft8awzbX7R/XH3mlTAnAztRRUBrOHbVWVT323yH9wifXVfxDEYnDEOs4mz9IEDOnjmUajxI86KGXwo6r+Fcas4j822vNTow8Y5jymp5pNUAcA7iiIo5o2pCETWa4HeLYm5p2ZcA8pmY9laS6sgiJkEec6RWbvcMDKt6xbBNtgrLmKegQYaNiNNSKib5RSltTRpJoGmLuMtgdp1TwdgvxNR24xh+eIs/6ifjWlEk+aKarG6QYQb4mz/qL+NJ//ACTB/wDyrP7Yp7WBZ+X8qPP36VVjpHg//lWP9VPxp21xjDNGXEWWnkLiGfVNFMCwmjqKcQg+mvrYUaYpCYDCe6QaQEkmkmimiLUAOT3UAvf7KsPma+Pu/CjOEXvNAEGiqf8AM18fd+FD5ovefd+FAEGjAqb80Xx934UfzVfH3fhQBBqThrfM+qnPmi+Pu/CnslAEfE3IEd/wqNmqa2HBMkn3fhSThlHM+6kBCfXfX30MNhLeaerSRzyj8Kq8J0gtXCmS3cK3MQ1gP2Moy2+sDnnDDYQTrrFSMLxxOre4E7S3hYAzgq1xmRdGjUK1zKxAMFHGsUAS+KcLsOoD2kImducHuqnu9FsGf7kD7LMPvp+10lS6ubIUHUi+OtbJK5bbOc2UplQXAGIYmRsabwXH1u6JYuSbXWKGIU6JYd0YQWUgYhORJKsI2l2wINzoXhDycfr/AIimh0JsDVLt5T3hl/Cr7FcTtpYsX8jFbxt/SXsK65izESCFAPozPLvphekGHNzqwt0mBPZE53NoIkbywvI3cAdSNYe6XcOChudCNcy4lw0zJSTPfIYa0+3AccPRx5P2g34mrdekmCIZhcaF6vllnrQGWM0ciNTA37jT39tYUsUUux7EQvpdaYWJ21ImYiae9gZnqOKpveUgc4zD91C3uqRh8VxGYDYa4Rusww8xoRV5d41YHVnLcKXM0PAjKMsOO9TnGvupziFzCkstxGfIypJQMOtcoFRTGjflU7tzroYNwGYvdJsWjZHs2g3czZPZmbXzFNcXxuNvWsvze7akglrTtDDxyiSPEGrDruH3D1bNfuIzKgFwF1VnaygClwXSGv2hodC3gYk8IwFixf6q2b+UdkZr0qGnLPV909me/lGtO4iKPA8dtYdQtzBujHcmWzHzu9r3mpL9J8Cw7dg+u1bP31uMRwy265XXMp3DAEewiqyx0RsW2LWmu253VXlSfssCDQnEDPYfi3DeVu2vnZH3A1KtY3hx9E4cfqqPiK0rcCw59K0jeLIhnx9Got7olg23sKPs9n+GKVr9wIeHxWG+g1mP0SlSluKdmB8jTDdBsEf7tv22/Go5+TzBf/Z+2Pwo90CxIpi7hkb0rat9pQfiKYToFhRs98eV2PgKeXodaG2IxY/z2pcDF5Y227qM05b6NqNsRifXcDfxKakJwWP7+6fPq/8AhQBaUKFCkAKFChQAKFChQAKFChQAKIihQoAiLwuyNrSjt9ZoI/KZcmfTnl0puxwbDpbFlbSi2PRXXs7Hs6ymoB0iCJoUKAEXeAYVhlNlIyhIjQIuQhQB6I/Jpt9Re4U43CLBJY2wWYAFpOYgZfpTM9hNZk5FnYUKFADzYG0VRDbXKkZFgQuUQsDYQNKjDgWG/wAJdOes6FSNZmQUSDyyLERQoUAGeCYb/BUaBREjKFiAsehsNo2FKXg9gPnFpQ0gz4g5gQNhrrpzoUKQBDg2H26pef7xBIHcNBoNNKH9i4fX8kvaid91KlW8GGRO1v2F10FChTAIcDwwiLKCCpGmxU22U+YNm0f1BT4wFrrOtyDP3+MRMbTGk7xpQoUASqFChQAKFChQAKFChQAKFChQAKFChQ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674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and not only to me, </a:t>
            </a:r>
            <a:br>
              <a:rPr lang="en-US" b="1" dirty="0" smtClean="0"/>
            </a:br>
            <a:r>
              <a:rPr lang="en-US" b="1" dirty="0" smtClean="0"/>
              <a:t>but also to all who have longed for His appearing.”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— Paul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Jan\Desktop\Documents\images (3).jpg"/>
          <p:cNvPicPr>
            <a:picLocks noChangeAspect="1" noChangeArrowheads="1"/>
          </p:cNvPicPr>
          <p:nvPr/>
        </p:nvPicPr>
        <p:blipFill>
          <a:blip r:embed="rId3" cstate="print"/>
          <a:srcRect t="-10000" b="10000"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Winning is about participating.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Winning is about being the best YOU can be.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Winning is  about </a:t>
            </a:r>
            <a:br>
              <a:rPr lang="en-US" b="1" dirty="0" smtClean="0"/>
            </a:br>
            <a:r>
              <a:rPr lang="en-US" b="1" dirty="0" smtClean="0"/>
              <a:t>crossing the finish line!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an\Desktop\Documents\099_examp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3434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The Characteristic </a:t>
            </a:r>
            <a:br>
              <a:rPr lang="en-US" sz="5400" dirty="0" smtClean="0"/>
            </a:br>
            <a:r>
              <a:rPr lang="en-US" sz="5400" dirty="0" smtClean="0"/>
              <a:t>of a Winner are…</a:t>
            </a:r>
            <a:endParaRPr lang="en-US" sz="5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3" descr="C:\Users\Jan\Desktop\Documents\images (3).jpg"/>
          <p:cNvPicPr>
            <a:picLocks noChangeAspect="1" noChangeArrowheads="1"/>
          </p:cNvPicPr>
          <p:nvPr/>
        </p:nvPicPr>
        <p:blipFill>
          <a:blip r:embed="rId3" cstate="print"/>
          <a:srcRect t="-10000" b="10000"/>
          <a:stretch>
            <a:fillRect/>
          </a:stretch>
        </p:blipFill>
        <p:spPr bwMode="auto">
          <a:xfrm>
            <a:off x="0" y="0"/>
            <a:ext cx="9155784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19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#1. Winners Are </a:t>
            </a:r>
            <a:r>
              <a:rPr lang="en-US" u="sng" dirty="0" smtClean="0"/>
              <a:t>Contenders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b="1" i="1" dirty="0" smtClean="0"/>
              <a:t>“Do you not know that in a race </a:t>
            </a:r>
            <a:br>
              <a:rPr lang="en-US" b="1" i="1" dirty="0" smtClean="0"/>
            </a:br>
            <a:r>
              <a:rPr lang="en-US" b="1" i="1" dirty="0" smtClean="0"/>
              <a:t>all the runners run…”  </a:t>
            </a:r>
            <a:br>
              <a:rPr lang="en-US" b="1" i="1" dirty="0" smtClean="0"/>
            </a:br>
            <a:r>
              <a:rPr lang="en-US" i="1" dirty="0" smtClean="0"/>
              <a:t>1 Corinthians 9:24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5058" name="AutoShape 2" descr="https://encrypted-tbn1.gstatic.com/images?q=tbn:ANd9GcQK4LMNwCP9NSaTKcVLKVzI9GDTxhqZmF_b7QMJS3FEbjOrvNc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1" descr="C:\Users\Jan\Desktop\Documents\unnam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44001" cy="684726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#2. Winners Are Always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u="sng" dirty="0" smtClean="0"/>
              <a:t>Training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b="1" i="1" dirty="0" smtClean="0"/>
              <a:t>“Everyone who </a:t>
            </a:r>
            <a:br>
              <a:rPr lang="en-US" b="1" i="1" dirty="0" smtClean="0"/>
            </a:br>
            <a:r>
              <a:rPr lang="en-US" b="1" i="1" dirty="0" smtClean="0"/>
              <a:t>competes in the games </a:t>
            </a:r>
            <a:br>
              <a:rPr lang="en-US" b="1" i="1" dirty="0" smtClean="0"/>
            </a:br>
            <a:r>
              <a:rPr lang="en-US" b="1" i="1" dirty="0" smtClean="0"/>
              <a:t>goes into strict training.” </a:t>
            </a:r>
            <a:br>
              <a:rPr lang="en-US" b="1" i="1" dirty="0" smtClean="0"/>
            </a:br>
            <a:r>
              <a:rPr lang="en-US" i="1" dirty="0" smtClean="0"/>
              <a:t>1 Corinthians 9:25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C:\Users\Jan\Desktop\Documents\099_examp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10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#3. Winners Are </a:t>
            </a:r>
            <a:r>
              <a:rPr lang="en-US" u="sng" dirty="0" smtClean="0"/>
              <a:t>Self-Controlled</a:t>
            </a:r>
            <a:r>
              <a:rPr lang="en-US" dirty="0" smtClean="0"/>
              <a:t>: </a:t>
            </a:r>
            <a:r>
              <a:rPr lang="en-US" b="1" i="1" dirty="0" smtClean="0"/>
              <a:t>“Do not run  like a man running aimlessly…” </a:t>
            </a:r>
            <a:r>
              <a:rPr lang="en-US" i="1" dirty="0" smtClean="0"/>
              <a:t>1 Corinthians 9:26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Jan\Desktop\Documents\PowerPoint-Template-We-Hold-These-Truths-2_slide3_426x320.jpg"/>
          <p:cNvPicPr>
            <a:picLocks noChangeAspect="1" noChangeArrowheads="1"/>
          </p:cNvPicPr>
          <p:nvPr/>
        </p:nvPicPr>
        <p:blipFill>
          <a:blip r:embed="rId3" cstate="print"/>
          <a:srcRect t="-2497" b="18881"/>
          <a:stretch>
            <a:fillRect/>
          </a:stretch>
        </p:blipFill>
        <p:spPr bwMode="auto">
          <a:xfrm rot="16200000">
            <a:off x="-38099" y="4305299"/>
            <a:ext cx="2743201" cy="2362200"/>
          </a:xfrm>
          <a:prstGeom prst="rect">
            <a:avLst/>
          </a:prstGeom>
          <a:noFill/>
        </p:spPr>
      </p:pic>
      <p:pic>
        <p:nvPicPr>
          <p:cNvPr id="5" name="Picture 2" descr="C:\Users\Jan\Desktop\Documents\PowerPoint-Template-We-Hold-These-Truths-2_slide3_426x320.jpg"/>
          <p:cNvPicPr>
            <a:picLocks noChangeAspect="1" noChangeArrowheads="1"/>
          </p:cNvPicPr>
          <p:nvPr/>
        </p:nvPicPr>
        <p:blipFill>
          <a:blip r:embed="rId3" cstate="print"/>
          <a:srcRect t="10990" b="16184"/>
          <a:stretch>
            <a:fillRect/>
          </a:stretch>
        </p:blipFill>
        <p:spPr bwMode="auto">
          <a:xfrm rot="16200000">
            <a:off x="2171702" y="4457698"/>
            <a:ext cx="2743201" cy="2057402"/>
          </a:xfrm>
          <a:prstGeom prst="rect">
            <a:avLst/>
          </a:prstGeom>
          <a:noFill/>
        </p:spPr>
      </p:pic>
      <p:pic>
        <p:nvPicPr>
          <p:cNvPr id="6" name="Picture 2" descr="C:\Users\Jan\Desktop\Documents\PowerPoint-Template-We-Hold-These-Truths-2_slide3_426x320.jpg"/>
          <p:cNvPicPr>
            <a:picLocks noChangeAspect="1" noChangeArrowheads="1"/>
          </p:cNvPicPr>
          <p:nvPr/>
        </p:nvPicPr>
        <p:blipFill>
          <a:blip r:embed="rId3" cstate="print"/>
          <a:srcRect t="10990" b="18881"/>
          <a:stretch>
            <a:fillRect/>
          </a:stretch>
        </p:blipFill>
        <p:spPr bwMode="auto">
          <a:xfrm rot="16200000">
            <a:off x="4114801" y="4495799"/>
            <a:ext cx="2743201" cy="1981200"/>
          </a:xfrm>
          <a:prstGeom prst="rect">
            <a:avLst/>
          </a:prstGeom>
          <a:noFill/>
        </p:spPr>
      </p:pic>
      <p:pic>
        <p:nvPicPr>
          <p:cNvPr id="38914" name="Picture 2" descr="C:\Users\Jan\Desktop\Documents\PowerPoint-Template-We-Hold-These-Truths-2_slide3_426x320.jpg"/>
          <p:cNvPicPr>
            <a:picLocks noChangeAspect="1" noChangeArrowheads="1"/>
          </p:cNvPicPr>
          <p:nvPr/>
        </p:nvPicPr>
        <p:blipFill>
          <a:blip r:embed="rId3" cstate="print"/>
          <a:srcRect t="10990"/>
          <a:stretch>
            <a:fillRect/>
          </a:stretch>
        </p:blipFill>
        <p:spPr bwMode="auto">
          <a:xfrm rot="16200000">
            <a:off x="6286499" y="4229100"/>
            <a:ext cx="2743201" cy="25145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586740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#4  Winners Seek The </a:t>
            </a:r>
            <a:r>
              <a:rPr lang="en-US" u="sng" dirty="0" smtClean="0"/>
              <a:t>Prize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b="1" i="1" dirty="0" smtClean="0"/>
              <a:t>“I beat my body </a:t>
            </a:r>
            <a:br>
              <a:rPr lang="en-US" b="1" i="1" dirty="0" smtClean="0"/>
            </a:br>
            <a:r>
              <a:rPr lang="en-US" b="1" i="1" dirty="0" smtClean="0"/>
              <a:t>and make it my slave so that </a:t>
            </a:r>
            <a:br>
              <a:rPr lang="en-US" b="1" i="1" dirty="0" smtClean="0"/>
            </a:br>
            <a:r>
              <a:rPr lang="en-US" b="1" i="1" dirty="0" smtClean="0"/>
              <a:t>after I have preached to others,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I myself will not be disqualified </a:t>
            </a:r>
            <a:br>
              <a:rPr lang="en-US" b="1" i="1" dirty="0" smtClean="0"/>
            </a:br>
            <a:r>
              <a:rPr lang="en-US" b="1" i="1" dirty="0" smtClean="0"/>
              <a:t>for the prize.”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1 Corinthians 9:27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 you not know </a:t>
            </a:r>
            <a:br>
              <a:rPr lang="en-US" dirty="0" smtClean="0"/>
            </a:br>
            <a:r>
              <a:rPr lang="en-US" dirty="0" smtClean="0"/>
              <a:t>that in a race </a:t>
            </a:r>
            <a:br>
              <a:rPr lang="en-US" dirty="0" smtClean="0"/>
            </a:br>
            <a:r>
              <a:rPr lang="en-US" dirty="0" smtClean="0"/>
              <a:t>all the runners run, </a:t>
            </a:r>
            <a:br>
              <a:rPr lang="en-US" dirty="0" smtClean="0"/>
            </a:br>
            <a:r>
              <a:rPr lang="en-US" dirty="0" smtClean="0"/>
              <a:t>but only one gets the prize? 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9530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Run in such a way </a:t>
            </a:r>
            <a:br>
              <a:rPr lang="en-US" dirty="0" smtClean="0"/>
            </a:br>
            <a:r>
              <a:rPr lang="en-US" dirty="0" smtClean="0"/>
              <a:t>as to get the prize.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43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Everyone who </a:t>
            </a:r>
            <a:br>
              <a:rPr lang="en-US" dirty="0" smtClean="0"/>
            </a:br>
            <a:r>
              <a:rPr lang="en-US" dirty="0" smtClean="0"/>
              <a:t>competes in the games </a:t>
            </a:r>
            <a:br>
              <a:rPr lang="en-US" dirty="0" smtClean="0"/>
            </a:br>
            <a:r>
              <a:rPr lang="en-US" dirty="0" smtClean="0"/>
              <a:t>goes into strict training.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054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They do it to get a crown </a:t>
            </a:r>
            <a:br>
              <a:rPr lang="en-US" dirty="0" smtClean="0"/>
            </a:br>
            <a:r>
              <a:rPr lang="en-US" dirty="0" smtClean="0"/>
              <a:t>that will no last; </a:t>
            </a:r>
            <a:br>
              <a:rPr lang="en-US" dirty="0" smtClean="0"/>
            </a:br>
            <a:r>
              <a:rPr lang="en-US" dirty="0" smtClean="0"/>
              <a:t>but we do it to get a crown </a:t>
            </a:r>
            <a:br>
              <a:rPr lang="en-US" dirty="0" smtClean="0"/>
            </a:br>
            <a:r>
              <a:rPr lang="en-US" dirty="0" smtClean="0"/>
              <a:t>that will last forever.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Therefore I do not run </a:t>
            </a:r>
            <a:br>
              <a:rPr lang="en-US" dirty="0" smtClean="0"/>
            </a:br>
            <a:r>
              <a:rPr lang="en-US" dirty="0" smtClean="0"/>
              <a:t>like a man running aimlessly; </a:t>
            </a:r>
            <a:br>
              <a:rPr lang="en-US" dirty="0" smtClean="0"/>
            </a:br>
            <a:r>
              <a:rPr lang="en-US" dirty="0" smtClean="0"/>
              <a:t>I do no fight like a man </a:t>
            </a:r>
            <a:br>
              <a:rPr lang="en-US" dirty="0" smtClean="0"/>
            </a:br>
            <a:r>
              <a:rPr lang="en-US" dirty="0" smtClean="0"/>
              <a:t>beating the air.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62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No, I beat my body </a:t>
            </a:r>
            <a:br>
              <a:rPr lang="en-US" dirty="0" smtClean="0"/>
            </a:br>
            <a:r>
              <a:rPr lang="en-US" dirty="0" smtClean="0"/>
              <a:t>and make it my slave </a:t>
            </a:r>
            <a:br>
              <a:rPr lang="en-US" dirty="0" smtClean="0"/>
            </a:br>
            <a:r>
              <a:rPr lang="en-US" dirty="0" smtClean="0"/>
              <a:t>so that after I have preached </a:t>
            </a:r>
            <a:br>
              <a:rPr lang="en-US" dirty="0" smtClean="0"/>
            </a:br>
            <a:r>
              <a:rPr lang="en-US" dirty="0" smtClean="0"/>
              <a:t>to others, I myself will not be disqualified for the prize.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816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”I have fought the good fight, </a:t>
            </a:r>
            <a:br>
              <a:rPr lang="en-US" b="1" dirty="0" smtClean="0"/>
            </a:br>
            <a:r>
              <a:rPr lang="en-US" b="1" dirty="0" smtClean="0"/>
              <a:t>I have finished the race, </a:t>
            </a:r>
            <a:br>
              <a:rPr lang="en-US" b="1" dirty="0" smtClean="0"/>
            </a:br>
            <a:r>
              <a:rPr lang="en-US" b="1" dirty="0" smtClean="0"/>
              <a:t>I have kept the faith. 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wallpapercave.com/wp/ZUfluq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400"/>
          </a:xfrm>
        </p:spPr>
        <p:txBody>
          <a:bodyPr anchor="t"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Now there is in store for me </a:t>
            </a:r>
            <a:br>
              <a:rPr lang="en-US" b="1" dirty="0" smtClean="0"/>
            </a:br>
            <a:r>
              <a:rPr lang="en-US" b="1" dirty="0" smtClean="0"/>
              <a:t>the crown of righteousness, </a:t>
            </a:r>
            <a:br>
              <a:rPr lang="en-US" b="1" dirty="0" smtClean="0"/>
            </a:br>
            <a:r>
              <a:rPr lang="en-US" b="1" dirty="0" smtClean="0"/>
              <a:t>which the Lord, </a:t>
            </a:r>
            <a:br>
              <a:rPr lang="en-US" b="1" dirty="0" smtClean="0"/>
            </a:br>
            <a:r>
              <a:rPr lang="en-US" b="1" dirty="0" smtClean="0"/>
              <a:t>the righteous Judge , </a:t>
            </a:r>
            <a:br>
              <a:rPr lang="en-US" b="1" dirty="0" smtClean="0"/>
            </a:br>
            <a:r>
              <a:rPr lang="en-US" b="1" dirty="0" smtClean="0"/>
              <a:t>will award to me on that day— </a:t>
            </a:r>
            <a:br>
              <a:rPr lang="en-US" b="1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18</Words>
  <Application>Microsoft Office PowerPoint</Application>
  <PresentationFormat>On-screen Show (4:3)</PresentationFormat>
  <Paragraphs>32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Four       Characteristics               of                   Genuine                          Winners            Corinthians                 9:24-27   </vt:lpstr>
      <vt:lpstr> Do you not know  that in a race  all the runners run,  but only one gets the prize?   </vt:lpstr>
      <vt:lpstr> Run in such a way  as to get the prize.</vt:lpstr>
      <vt:lpstr> Everyone who  competes in the games  goes into strict training.  </vt:lpstr>
      <vt:lpstr> They do it to get a crown  that will no last;  but we do it to get a crown  that will last forever.</vt:lpstr>
      <vt:lpstr> Therefore I do not run  like a man running aimlessly;  I do no fight like a man  beating the air.</vt:lpstr>
      <vt:lpstr> No, I beat my body  and make it my slave  so that after I have preached  to others, I myself will not be disqualified for the prize.</vt:lpstr>
      <vt:lpstr> ”I have fought the good fight,  I have finished the race,  I have kept the faith.     </vt:lpstr>
      <vt:lpstr> Now there is in store for me  the crown of righteousness,  which the Lord,  the righteous Judge ,  will award to me on that day—  </vt:lpstr>
      <vt:lpstr> and not only to me,  but also to all who have longed for His appearing.” — Paul</vt:lpstr>
      <vt:lpstr> Winning is about participating.  Winning is about being the best YOU can be.  Winning is  about  crossing the finish line! </vt:lpstr>
      <vt:lpstr>The Characteristic  of a Winner are…</vt:lpstr>
      <vt:lpstr>        #1. Winners Are Contenders:  “Do you not know that in a race  all the runners run…”   1 Corinthians 9:24   </vt:lpstr>
      <vt:lpstr>  #2. Winners Are Always  In Training:  “Everyone who  competes in the games  goes into strict training.”  1 Corinthians 9:25  </vt:lpstr>
      <vt:lpstr>  #3. Winners Are Self-Controlled: “Do not run  like a man running aimlessly…” 1 Corinthians 9:26  </vt:lpstr>
      <vt:lpstr>  #4  Winners Seek The Prize:  “I beat my body  and make it my slave so that  after I have preached to others,  I myself will not be disqualified  for the prize.”  1 Corinthians 9:27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68</cp:revision>
  <dcterms:created xsi:type="dcterms:W3CDTF">2015-07-06T21:02:22Z</dcterms:created>
  <dcterms:modified xsi:type="dcterms:W3CDTF">2016-08-21T04:05:06Z</dcterms:modified>
</cp:coreProperties>
</file>