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5" r:id="rId3"/>
    <p:sldId id="266" r:id="rId4"/>
    <p:sldId id="267" r:id="rId5"/>
    <p:sldId id="268" r:id="rId6"/>
    <p:sldId id="260" r:id="rId7"/>
    <p:sldId id="26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97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Jan\Desktop\Documents\0166023d5c8179c92fd8cb1b925cc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0932" cy="685800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49962"/>
          </a:xfrm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/>
            </a:r>
            <a:br>
              <a:rPr lang="en-US" sz="6000" dirty="0" smtClean="0">
                <a:solidFill>
                  <a:srgbClr val="00B0F0"/>
                </a:solidFill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Path of Blessing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72:17-20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https://s-media-cache-ak0.pinimg.com/736x/01/66/02/0166023d5c8179c92fd8cb1b925cc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s://encrypted-tbn1.gstatic.com/images?q=tbn:ANd9GcTqr6wjHz2GuD7BCYdVAGEX9oqZvvwN5SvBFo1S8E1L8F6xJz7X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48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 smtClean="0"/>
              <a:t>2- We desire God’s </a:t>
            </a:r>
            <a:r>
              <a:rPr lang="en-US" sz="4900" b="1" u="sng" dirty="0" smtClean="0"/>
              <a:t>friendship.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Job 29:4 </a:t>
            </a:r>
            <a:r>
              <a:rPr lang="en-US" sz="4700" i="1" dirty="0" smtClean="0"/>
              <a:t>“Oh, for the days when I was in my prime, when God’s intimate friendship blessed my house.”</a:t>
            </a:r>
            <a:r>
              <a:rPr lang="en-US" sz="1300" i="1" dirty="0" smtClean="0"/>
              <a:t/>
            </a:r>
            <a:br>
              <a:rPr lang="en-US" sz="1300" i="1" dirty="0" smtClean="0"/>
            </a:br>
            <a:r>
              <a:rPr lang="en-US" sz="1300" i="1" dirty="0" smtClean="0"/>
              <a:t/>
            </a:r>
            <a:br>
              <a:rPr lang="en-US" sz="1300" i="1" dirty="0" smtClean="0"/>
            </a:br>
            <a:r>
              <a:rPr lang="en-US" i="1" dirty="0" smtClean="0"/>
              <a:t>Psalm 34:8 </a:t>
            </a:r>
            <a:r>
              <a:rPr lang="en-US" sz="4900" i="1" dirty="0" smtClean="0"/>
              <a:t>“Taste and see that the LORD is good; blessed is the man who takes refuge in him.”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www.dream-wallpaper.com/free-wallpaper/art-wallpaper/background-color-5-wallpaper/1920x1200/free-wallpaper-13.jpg"/>
          <p:cNvPicPr>
            <a:picLocks noChangeAspect="1" noChangeArrowheads="1"/>
          </p:cNvPicPr>
          <p:nvPr/>
        </p:nvPicPr>
        <p:blipFill>
          <a:blip r:embed="rId3"/>
          <a:srcRect b="5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08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 smtClean="0"/>
              <a:t>3- We trust God’s </a:t>
            </a:r>
            <a:r>
              <a:rPr lang="en-US" sz="4900" b="1" u="sng" dirty="0" smtClean="0"/>
              <a:t>wisdom.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900" b="1" dirty="0" smtClean="0"/>
              <a:t>  </a:t>
            </a:r>
            <a:br>
              <a:rPr lang="en-US" sz="4900" b="1" dirty="0" smtClean="0"/>
            </a:br>
            <a:r>
              <a:rPr lang="en-US" i="1" dirty="0" smtClean="0"/>
              <a:t>Job 42:12 </a:t>
            </a:r>
            <a:br>
              <a:rPr lang="en-US" i="1" dirty="0" smtClean="0"/>
            </a:br>
            <a:r>
              <a:rPr lang="en-US" sz="4900" i="1" dirty="0" smtClean="0"/>
              <a:t>“The LORD blessed the latter part </a:t>
            </a:r>
            <a:br>
              <a:rPr lang="en-US" sz="4900" i="1" dirty="0" smtClean="0"/>
            </a:br>
            <a:r>
              <a:rPr lang="en-US" sz="4900" i="1" dirty="0" smtClean="0"/>
              <a:t>of Job’s life more than the first. </a:t>
            </a:r>
            <a:r>
              <a:rPr lang="en-US" sz="1300" i="1" dirty="0" smtClean="0"/>
              <a:t/>
            </a:r>
            <a:br>
              <a:rPr lang="en-US" sz="1300" i="1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i="1" dirty="0" smtClean="0"/>
              <a:t>Psalms 33:12 </a:t>
            </a:r>
            <a:br>
              <a:rPr lang="en-US" i="1" dirty="0" smtClean="0"/>
            </a:br>
            <a:r>
              <a:rPr lang="en-US" sz="4900" i="1" dirty="0" smtClean="0"/>
              <a:t>“</a:t>
            </a:r>
            <a:r>
              <a:rPr lang="en-US" sz="4900" i="1" dirty="0" smtClean="0"/>
              <a:t>Blessed is the nation whose God </a:t>
            </a:r>
            <a:br>
              <a:rPr lang="en-US" sz="4900" i="1" dirty="0" smtClean="0"/>
            </a:br>
            <a:r>
              <a:rPr lang="en-US" sz="4900" i="1" dirty="0" smtClean="0"/>
              <a:t>is the Lord, the people He chose </a:t>
            </a:r>
            <a:br>
              <a:rPr lang="en-US" sz="4900" i="1" dirty="0" smtClean="0"/>
            </a:br>
            <a:r>
              <a:rPr lang="en-US" sz="4900" i="1" dirty="0" smtClean="0"/>
              <a:t>for his inheritance.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his name endure forever; may it continue as long as the sun.  All nations will be blessed through him, and they will </a:t>
            </a:r>
            <a:br>
              <a:rPr lang="en-US" dirty="0" smtClean="0"/>
            </a:br>
            <a:r>
              <a:rPr lang="en-US" dirty="0" smtClean="0"/>
              <a:t>call him blessed.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Praise be to the LORD God, </a:t>
            </a:r>
            <a:br>
              <a:rPr lang="en-US" dirty="0" smtClean="0"/>
            </a:br>
            <a:r>
              <a:rPr lang="en-US" dirty="0" smtClean="0"/>
              <a:t>the God of Israel, </a:t>
            </a:r>
            <a:br>
              <a:rPr lang="en-US" dirty="0" smtClean="0"/>
            </a:br>
            <a:r>
              <a:rPr lang="en-US" dirty="0" smtClean="0"/>
              <a:t>who alone does </a:t>
            </a:r>
            <a:br>
              <a:rPr lang="en-US" dirty="0" smtClean="0"/>
            </a:br>
            <a:r>
              <a:rPr lang="en-US" dirty="0" smtClean="0"/>
              <a:t>marvelous deeds.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Praise be to his </a:t>
            </a:r>
            <a:br>
              <a:rPr lang="en-US" dirty="0" smtClean="0"/>
            </a:br>
            <a:r>
              <a:rPr lang="en-US" dirty="0" smtClean="0"/>
              <a:t>glorious name forever; </a:t>
            </a:r>
            <a:br>
              <a:rPr lang="en-US" dirty="0" smtClean="0"/>
            </a:br>
            <a:r>
              <a:rPr lang="en-US" dirty="0" smtClean="0"/>
              <a:t>may the whole earth be filled with his glory, Amen and Amen.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7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concludes the prayers of David son of Jesse.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 prefer blessing over cursing.</a:t>
            </a:r>
            <a:r>
              <a:rPr lang="en-US" dirty="0" smtClean="0"/>
              <a:t> We prefer to be blessed by </a:t>
            </a:r>
            <a:r>
              <a:rPr lang="en-US" dirty="0" smtClean="0"/>
              <a:t>God. </a:t>
            </a:r>
            <a:r>
              <a:rPr lang="en-US" dirty="0" smtClean="0"/>
              <a:t>And we want our country </a:t>
            </a:r>
            <a:br>
              <a:rPr lang="en-US" dirty="0" smtClean="0"/>
            </a:br>
            <a:r>
              <a:rPr lang="en-US" dirty="0" smtClean="0"/>
              <a:t>to be blessed. </a:t>
            </a:r>
            <a:endParaRPr lang="en-US" dirty="0"/>
          </a:p>
        </p:txBody>
      </p:sp>
      <p:sp>
        <p:nvSpPr>
          <p:cNvPr id="2051" name="AutoShape 3" descr="https://jeangreyphoenix.files.wordpress.com/2011/11/happy.jpg?w=425&amp;h=250&amp;cro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war-stories.com/images/war-posters/terrorist/poster-terrorist-war-kuwait-iraq-op-enduring-freedom-god-bless-america.jpg"/>
          <p:cNvPicPr>
            <a:picLocks noChangeAspect="1" noChangeArrowheads="1"/>
          </p:cNvPicPr>
          <p:nvPr/>
        </p:nvPicPr>
        <p:blipFill>
          <a:blip r:embed="rId3"/>
          <a:srcRect l="8571" t="10566" r="5714" b="47170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sometimes we wonder </a:t>
            </a:r>
            <a:br>
              <a:rPr lang="en-US" dirty="0" smtClean="0"/>
            </a:br>
            <a:r>
              <a:rPr lang="en-US" dirty="0" smtClean="0"/>
              <a:t>if God has withdrawn </a:t>
            </a:r>
            <a:br>
              <a:rPr lang="en-US" dirty="0" smtClean="0"/>
            </a:br>
            <a:r>
              <a:rPr lang="en-US" dirty="0" smtClean="0"/>
              <a:t>His blessing from America.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6" name="Picture 2" descr="http://1.bp.blogspot.com/-tZBSUHOckTI/Ty3lAtoZX0I/AAAAAAAAArA/QK00MU-mehk/s1600/titanic+america+sin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43200"/>
            <a:ext cx="5334000" cy="390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971800"/>
          </a:xfrm>
        </p:spPr>
        <p:txBody>
          <a:bodyPr anchor="t">
            <a:normAutofit fontScale="90000"/>
          </a:bodyPr>
          <a:lstStyle/>
          <a:p>
            <a:r>
              <a:rPr lang="en-US" sz="4900" i="1" dirty="0" smtClean="0"/>
              <a:t>“Go into all the world &amp; preach the gospel to every creature”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i="1" dirty="0" smtClean="0"/>
              <a:t>Mark 16:15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4820" name="AutoShape 4" descr="https://img.buzzfeed.com/buzzfeed-static/static/2014-03/enhanced/webdr06/14/12/enhanced-buzz-wide-12049-1394815932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 descr="C:\Users\Jan\Desktop\Documents\enhanced-buzz-wide-12049-1394815932-22.jpg"/>
          <p:cNvPicPr>
            <a:picLocks noChangeAspect="1" noChangeArrowheads="1"/>
          </p:cNvPicPr>
          <p:nvPr/>
        </p:nvPicPr>
        <p:blipFill>
          <a:blip r:embed="rId3"/>
          <a:srcRect l="30833" t="8687" r="25833" b="11191"/>
          <a:stretch>
            <a:fillRect/>
          </a:stretch>
        </p:blipFill>
        <p:spPr bwMode="auto">
          <a:xfrm>
            <a:off x="2895600" y="3012831"/>
            <a:ext cx="3124200" cy="384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http://pegitboard.com/pics/t/308037.jpg"/>
          <p:cNvPicPr>
            <a:picLocks noChangeAspect="1" noChangeArrowheads="1"/>
          </p:cNvPicPr>
          <p:nvPr/>
        </p:nvPicPr>
        <p:blipFill>
          <a:blip r:embed="rId4"/>
          <a:srcRect t="14171" r="7879" b="9823"/>
          <a:stretch>
            <a:fillRect/>
          </a:stretch>
        </p:blipFill>
        <p:spPr bwMode="auto">
          <a:xfrm>
            <a:off x="5943600" y="2133600"/>
            <a:ext cx="3200400" cy="331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5" name="AutoShape 9" descr="https://img.buzzfeed.com/buzzfeed-static/static/2014-03/enhanced/webdr07/10/12/enhanced-buzz-wide-9399-1394467430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https://img.buzzfeed.com/buzzfeed-static/static/2014-03/enhanced/webdr05/10/15/enhanced-buzz-wide-29647-1394478394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1" name="Picture 15" descr="http://photo.sf.co.ua/g/504/1.jpg"/>
          <p:cNvPicPr>
            <a:picLocks noChangeAspect="1" noChangeArrowheads="1"/>
          </p:cNvPicPr>
          <p:nvPr/>
        </p:nvPicPr>
        <p:blipFill>
          <a:blip r:embed="rId5" cstate="print"/>
          <a:srcRect l="14577" t="-17378" r="12535"/>
          <a:stretch>
            <a:fillRect/>
          </a:stretch>
        </p:blipFill>
        <p:spPr bwMode="auto">
          <a:xfrm>
            <a:off x="0" y="3505200"/>
            <a:ext cx="3124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33" name="AutoShape 17" descr="https://img.buzzfeed.com/buzzfeed-static/static/2014-03/enhanced/webdr02/13/15/original-24259-1394737367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Jan\Desktop\Documents\colourback_9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 smtClean="0"/>
              <a:t>1- We need God’s </a:t>
            </a:r>
            <a:r>
              <a:rPr lang="en-US" sz="4900" b="1" u="sng" dirty="0" smtClean="0"/>
              <a:t>discipline. </a:t>
            </a:r>
            <a:r>
              <a:rPr lang="en-US" sz="1300" b="1" u="sng" dirty="0" smtClean="0"/>
              <a:t/>
            </a:r>
            <a:br>
              <a:rPr lang="en-US" sz="1300" b="1" u="sng" dirty="0" smtClean="0"/>
            </a:br>
            <a:r>
              <a:rPr lang="en-US" sz="1300" b="1" u="sng" dirty="0" smtClean="0"/>
              <a:t/>
            </a:r>
            <a:br>
              <a:rPr lang="en-US" sz="1300" b="1" u="sng" dirty="0" smtClean="0"/>
            </a:br>
            <a:r>
              <a:rPr lang="en-US" sz="4000" i="1" dirty="0" smtClean="0"/>
              <a:t>Job 5:17  </a:t>
            </a:r>
            <a:br>
              <a:rPr lang="en-US" sz="4000" i="1" dirty="0" smtClean="0"/>
            </a:br>
            <a:r>
              <a:rPr lang="en-US" sz="4800" i="1" dirty="0" smtClean="0"/>
              <a:t>“Blessed is the man whom God corrects; so do not despise the discipline </a:t>
            </a:r>
            <a:r>
              <a:rPr lang="en-US" sz="4800" i="1" dirty="0" smtClean="0"/>
              <a:t> of </a:t>
            </a:r>
            <a:r>
              <a:rPr lang="en-US" sz="4800" i="1" dirty="0" smtClean="0"/>
              <a:t>the Almighty.”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Psalm 94:12 </a:t>
            </a:r>
            <a:br>
              <a:rPr lang="en-US" sz="4000" i="1" dirty="0" smtClean="0"/>
            </a:br>
            <a:r>
              <a:rPr lang="en-US" sz="4800" i="1" dirty="0" smtClean="0"/>
              <a:t>“Blessed is the man you discipline, </a:t>
            </a:r>
            <a:br>
              <a:rPr lang="en-US" sz="4800" i="1" dirty="0" smtClean="0"/>
            </a:br>
            <a:r>
              <a:rPr lang="en-US" sz="4800" i="1" dirty="0" smtClean="0"/>
              <a:t>O LORD, the man you teach </a:t>
            </a:r>
            <a:br>
              <a:rPr lang="en-US" sz="4800" i="1" dirty="0" smtClean="0"/>
            </a:br>
            <a:r>
              <a:rPr lang="en-US" sz="4800" i="1" dirty="0" smtClean="0"/>
              <a:t>from your law.”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2" name="AutoShape 4" descr="http://i5nk2a.bay.livefilestore.com/y1pNVyqq5YZHgVCGAsoZ3nl6LPbRVmzQDdQdGhKbr1av07lozIdgbwap9CyFMjhV8_wOAhVGXyDFpE/colourback_9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43</Words>
  <Application>Microsoft Office PowerPoint</Application>
  <PresentationFormat>On-screen Show (4:3)</PresentationFormat>
  <Paragraphs>22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The Path of Blessing Psalms 72:17-20   </vt:lpstr>
      <vt:lpstr> May his name endure forever; may it continue as long as the sun.  All nations will be blessed through him, and they will  call him blessed.  </vt:lpstr>
      <vt:lpstr> Praise be to the LORD God,  the God of Israel,  who alone does  marvelous deeds.</vt:lpstr>
      <vt:lpstr> Praise be to his  glorious name forever;  may the whole earth be filled with his glory, Amen and Amen.</vt:lpstr>
      <vt:lpstr> This concludes the prayers of David son of Jesse. </vt:lpstr>
      <vt:lpstr> We prefer blessing over cursing. We prefer to be blessed by God. And we want our country  to be blessed. </vt:lpstr>
      <vt:lpstr> But sometimes we wonder  if God has withdrawn  His blessing from America.  </vt:lpstr>
      <vt:lpstr>“Go into all the world &amp; preach the gospel to every creature”  Mark 16:15   </vt:lpstr>
      <vt:lpstr>1- We need God’s discipline.   Job 5:17   “Blessed is the man whom God corrects; so do not despise the discipline  of the Almighty.”  Psalm 94:12  “Blessed is the man you discipline,  O LORD, the man you teach  from your law.” </vt:lpstr>
      <vt:lpstr>2- We desire God’s friendship.  Job 29:4 “Oh, for the days when I was in my prime, when God’s intimate friendship blessed my house.”  Psalm 34:8 “Taste and see that the LORD is good; blessed is the man who takes refuge in him.”   </vt:lpstr>
      <vt:lpstr>3- We trust God’s wisdom.    Job 42:12  “The LORD blessed the latter part  of Job’s life more than the first.   Psalms 33:12  “Blessed is the nation whose God  is the Lord, the people He chose  for his inheritance.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MediaShout</cp:lastModifiedBy>
  <cp:revision>70</cp:revision>
  <dcterms:created xsi:type="dcterms:W3CDTF">2015-07-06T21:02:22Z</dcterms:created>
  <dcterms:modified xsi:type="dcterms:W3CDTF">2016-07-03T16:18:44Z</dcterms:modified>
</cp:coreProperties>
</file>