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6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9" autoAdjust="0"/>
  </p:normalViewPr>
  <p:slideViewPr>
    <p:cSldViewPr>
      <p:cViewPr varScale="1">
        <p:scale>
          <a:sx n="98" d="100"/>
          <a:sy n="9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49962"/>
          </a:xfrm>
          <a:solidFill>
            <a:srgbClr val="00B0F0"/>
          </a:solidFill>
          <a:ln w="12700">
            <a:solidFill>
              <a:srgbClr val="000000"/>
            </a:solidFill>
          </a:ln>
          <a:effectLst>
            <a:softEdge rad="635000"/>
          </a:effectLst>
        </p:spPr>
        <p:txBody>
          <a:bodyPr anchor="t">
            <a:normAutofit/>
          </a:bodyPr>
          <a:lstStyle/>
          <a:p>
            <a:r>
              <a:rPr lang="en-US" sz="7200" dirty="0" smtClean="0">
                <a:solidFill>
                  <a:srgbClr val="CC3300"/>
                </a:solidFill>
              </a:rPr>
              <a:t/>
            </a:r>
            <a:br>
              <a:rPr lang="en-US" sz="7200" dirty="0" smtClean="0">
                <a:solidFill>
                  <a:srgbClr val="CC3300"/>
                </a:solidFill>
              </a:rPr>
            </a:br>
            <a:r>
              <a:rPr lang="en-US" sz="7200" dirty="0" smtClean="0">
                <a:ln>
                  <a:solidFill>
                    <a:srgbClr val="C00000"/>
                  </a:solidFill>
                </a:ln>
              </a:rPr>
              <a:t>“Second Hand Living”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Jeremiah 12:1-5 MSG</a:t>
            </a: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animals and birds </a:t>
            </a:r>
            <a:br>
              <a:rPr lang="en-US" dirty="0" smtClean="0"/>
            </a:br>
            <a:r>
              <a:rPr lang="en-US" dirty="0" smtClean="0"/>
              <a:t>are dying off because </a:t>
            </a:r>
            <a:br>
              <a:rPr lang="en-US" dirty="0" smtClean="0"/>
            </a:br>
            <a:r>
              <a:rPr lang="en-US" dirty="0" smtClean="0"/>
              <a:t>they’ll have nothing </a:t>
            </a:r>
            <a:br>
              <a:rPr lang="en-US" dirty="0" smtClean="0"/>
            </a:br>
            <a:r>
              <a:rPr lang="en-US" dirty="0" smtClean="0"/>
              <a:t>to do with God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think God </a:t>
            </a:r>
            <a:br>
              <a:rPr lang="en-US" dirty="0" smtClean="0"/>
            </a:br>
            <a:r>
              <a:rPr lang="en-US" dirty="0" smtClean="0"/>
              <a:t>has nothing </a:t>
            </a:r>
            <a:br>
              <a:rPr lang="en-US" dirty="0" smtClean="0"/>
            </a:br>
            <a:r>
              <a:rPr lang="en-US" dirty="0" smtClean="0"/>
              <a:t>to do with them.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6858000"/>
          </a:xfrm>
        </p:spPr>
        <p:txBody>
          <a:bodyPr anchor="t"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“So Jeremiah, </a:t>
            </a:r>
            <a:br>
              <a:rPr lang="en-US" sz="4900" b="1" dirty="0" smtClean="0"/>
            </a:br>
            <a:r>
              <a:rPr lang="en-US" sz="4900" b="1" dirty="0" smtClean="0"/>
              <a:t>if you’re worn out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in a footrace with men, what makes you think you can race against horses? </a:t>
            </a:r>
            <a:br>
              <a:rPr lang="en-US" sz="4900" b="1" dirty="0" smtClean="0"/>
            </a:br>
            <a:r>
              <a:rPr lang="en-US" sz="4900" b="1" dirty="0" smtClean="0"/>
              <a:t>Jeremiah 12:5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890" name="img" descr="Horses-Glitters-25"/>
          <p:cNvPicPr>
            <a:picLocks noChangeAspect="1" noChangeArrowheads="1"/>
          </p:cNvPicPr>
          <p:nvPr/>
        </p:nvPicPr>
        <p:blipFill>
          <a:blip r:embed="rId3" cstate="print"/>
          <a:srcRect l="15385" r="25641"/>
          <a:stretch>
            <a:fillRect/>
          </a:stretch>
        </p:blipFill>
        <p:spPr bwMode="auto">
          <a:xfrm>
            <a:off x="5410200" y="457200"/>
            <a:ext cx="35052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do so many people </a:t>
            </a:r>
            <a:br>
              <a:rPr lang="en-US" b="1" dirty="0" smtClean="0"/>
            </a:br>
            <a:r>
              <a:rPr lang="en-US" b="1" dirty="0" smtClean="0"/>
              <a:t>live so badly?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9154" name="AutoShape 2" descr="https://storage.googleapis.com/tcg-content/crimewire/2015/03/Bad-Ma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AutoShape 5" descr="https://s-media-cache-ak0.pinimg.com/564x/ce/5c/82/ce5c82ea08314b310ba429c849c276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0" name="Picture 8" descr="http://www.thecontrarianmedia.com/wp-content/uploads/2009/10/blog_drawing_scam_artist-250x300.jpg"/>
          <p:cNvPicPr>
            <a:picLocks noChangeAspect="1" noChangeArrowheads="1"/>
          </p:cNvPicPr>
          <p:nvPr/>
        </p:nvPicPr>
        <p:blipFill>
          <a:blip r:embed="rId3" cstate="print"/>
          <a:srcRect r="4000" b="1333"/>
          <a:stretch>
            <a:fillRect/>
          </a:stretch>
        </p:blipFill>
        <p:spPr bwMode="auto">
          <a:xfrm>
            <a:off x="2667000" y="2286000"/>
            <a:ext cx="3733800" cy="431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9530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Significant figures in the life </a:t>
            </a:r>
            <a:br>
              <a:rPr lang="en-US" b="1" dirty="0" smtClean="0"/>
            </a:br>
            <a:r>
              <a:rPr lang="en-US" b="1" dirty="0" smtClean="0"/>
              <a:t>of faith are all fashioned from the same </a:t>
            </a:r>
            <a:r>
              <a:rPr lang="en-US" b="1" u="sng" dirty="0" smtClean="0"/>
              <a:t>clay</a:t>
            </a:r>
            <a:r>
              <a:rPr lang="en-US" b="1" dirty="0" smtClean="0"/>
              <a:t> as the rest of us.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6" name="Picture 2" descr="http://pacrafts.org/wp-content/uploads/2009/10/Clay_Demo_Hands.jpg"/>
          <p:cNvPicPr>
            <a:picLocks noChangeAspect="1" noChangeArrowheads="1"/>
          </p:cNvPicPr>
          <p:nvPr/>
        </p:nvPicPr>
        <p:blipFill>
          <a:blip r:embed="rId3" cstate="print"/>
          <a:srcRect l="20223" t="9456" b="12677"/>
          <a:stretch>
            <a:fillRect/>
          </a:stretch>
        </p:blipFill>
        <p:spPr bwMode="auto">
          <a:xfrm>
            <a:off x="1828800" y="2895600"/>
            <a:ext cx="5410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God’s word makes it clear </a:t>
            </a:r>
            <a:br>
              <a:rPr lang="en-US" b="1" dirty="0" smtClean="0"/>
            </a:br>
            <a:r>
              <a:rPr lang="en-US" b="1" dirty="0" smtClean="0"/>
              <a:t>that every time there is a story </a:t>
            </a:r>
            <a:br>
              <a:rPr lang="en-US" b="1" dirty="0" smtClean="0"/>
            </a:br>
            <a:r>
              <a:rPr lang="en-US" b="1" dirty="0" smtClean="0"/>
              <a:t>of faith, it is </a:t>
            </a:r>
            <a:r>
              <a:rPr lang="en-US" b="1" u="sng" dirty="0" smtClean="0"/>
              <a:t>completely</a:t>
            </a:r>
            <a:r>
              <a:rPr lang="en-US" b="1" dirty="0" smtClean="0"/>
              <a:t> </a:t>
            </a:r>
            <a:r>
              <a:rPr lang="en-US" b="1" u="sng" dirty="0" smtClean="0"/>
              <a:t>original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5058" name="Picture 2" descr="http://faithformationjourneys.org/wp/wp-content/uploads/2015/12/child-945422_1920-672x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64008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00FF"/>
          </a:solidFill>
          <a:effectLst>
            <a:softEdge rad="635000"/>
          </a:effectLst>
        </p:spPr>
        <p:txBody>
          <a:bodyPr anchor="t">
            <a:normAutofit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5200" b="1" dirty="0" smtClean="0"/>
              <a:t>Excellence comes from </a:t>
            </a:r>
            <a:br>
              <a:rPr lang="en-US" sz="5200" b="1" dirty="0" smtClean="0"/>
            </a:br>
            <a:r>
              <a:rPr lang="en-US" sz="5200" b="1" dirty="0" smtClean="0"/>
              <a:t>a </a:t>
            </a:r>
            <a:r>
              <a:rPr lang="en-US" sz="5200" b="1" u="sng" dirty="0" smtClean="0"/>
              <a:t>life</a:t>
            </a:r>
            <a:r>
              <a:rPr lang="en-US" sz="5200" b="1" dirty="0" smtClean="0"/>
              <a:t> of </a:t>
            </a:r>
            <a:r>
              <a:rPr lang="en-US" sz="5200" b="1" u="sng" dirty="0" smtClean="0"/>
              <a:t>faith</a:t>
            </a:r>
            <a:r>
              <a:rPr lang="en-US" sz="5200" b="1" dirty="0" smtClean="0"/>
              <a:t>,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010" name="AutoShape 2" descr="https://encrypted-tbn2.gstatic.com/images?q=tbn:ANd9GcSzJrW41cyfjAgORKsUaoo-fhNHAig3f8UVSz7ttcKGwGa8mw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00FF"/>
          </a:solidFill>
          <a:effectLst>
            <a:softEdge rad="635000"/>
          </a:effectLst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5200" b="1" dirty="0" smtClean="0"/>
              <a:t>Excellence comes from </a:t>
            </a:r>
            <a:br>
              <a:rPr lang="en-US" sz="5200" b="1" dirty="0" smtClean="0"/>
            </a:br>
            <a:r>
              <a:rPr lang="en-US" sz="5200" b="1" dirty="0" smtClean="0"/>
              <a:t>a </a:t>
            </a:r>
            <a:r>
              <a:rPr lang="en-US" sz="5200" b="1" u="sng" dirty="0" smtClean="0"/>
              <a:t>life</a:t>
            </a:r>
            <a:r>
              <a:rPr lang="en-US" sz="5200" b="1" dirty="0" smtClean="0"/>
              <a:t> of </a:t>
            </a:r>
            <a:r>
              <a:rPr lang="en-US" sz="5200" b="1" u="sng" dirty="0" smtClean="0"/>
              <a:t>faith</a:t>
            </a:r>
            <a:r>
              <a:rPr lang="en-US" sz="5200" b="1" dirty="0" smtClean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from being more interested </a:t>
            </a:r>
            <a:br>
              <a:rPr lang="en-US" b="1" dirty="0" smtClean="0"/>
            </a:br>
            <a:r>
              <a:rPr lang="en-US" b="1" dirty="0" smtClean="0"/>
              <a:t>in God  than in self, </a:t>
            </a:r>
            <a:br>
              <a:rPr lang="en-US" b="1" dirty="0" smtClean="0"/>
            </a:br>
            <a:r>
              <a:rPr lang="en-US" b="1" dirty="0" smtClean="0"/>
              <a:t>and has nothing to do with comfort or esteem </a:t>
            </a:r>
            <a:br>
              <a:rPr lang="en-US" b="1" dirty="0" smtClean="0"/>
            </a:br>
            <a:r>
              <a:rPr lang="en-US" b="1" dirty="0" smtClean="0"/>
              <a:t>or achievement.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02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I’d rather </a:t>
            </a:r>
            <a:r>
              <a:rPr lang="en-US" b="1" u="sng" dirty="0" smtClean="0"/>
              <a:t>run</a:t>
            </a:r>
            <a:r>
              <a:rPr lang="en-US" b="1" dirty="0" smtClean="0"/>
              <a:t> </a:t>
            </a:r>
            <a:r>
              <a:rPr lang="en-US" b="1" u="sng" dirty="0" smtClean="0"/>
              <a:t>with</a:t>
            </a:r>
            <a:r>
              <a:rPr lang="en-US" b="1" dirty="0" smtClean="0"/>
              <a:t> t</a:t>
            </a:r>
            <a:r>
              <a:rPr lang="en-US" b="1" u="sng" dirty="0" smtClean="0"/>
              <a:t>he</a:t>
            </a:r>
            <a:r>
              <a:rPr lang="en-US" b="1" dirty="0" smtClean="0"/>
              <a:t> </a:t>
            </a:r>
            <a:r>
              <a:rPr lang="en-US" b="1" u="sng" dirty="0" smtClean="0"/>
              <a:t>horses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62" name="Picture 2" descr="http://4.bp.blogspot.com/-lQ8afwv2nUY/U8WDL1ncJEI/AAAAAAAAEB8/buCMFAwJfx0/s1600/Horse_running_at_sunset_in_a_mea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46366"/>
            <a:ext cx="7162800" cy="491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AutoShape 4" descr="https://s-media-cache-ak0.pinimg.com/236x/0c/b5/4a/0cb54a26aa4dc5b05cb6b6f3e14e0c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530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“A Long Obedience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 The Same Direction.”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		         Eugene H. Peterson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8914" name="img" descr="61964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5334000" cy="355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are right, O God, </a:t>
            </a:r>
            <a:br>
              <a:rPr lang="en-US" dirty="0" smtClean="0"/>
            </a:br>
            <a:r>
              <a:rPr lang="en-US" dirty="0" smtClean="0"/>
              <a:t>and you set things right.  </a:t>
            </a:r>
            <a:br>
              <a:rPr lang="en-US" dirty="0" smtClean="0"/>
            </a:br>
            <a:r>
              <a:rPr lang="en-US" dirty="0" smtClean="0"/>
              <a:t>I can’t argue with that.</a:t>
            </a:r>
            <a:br>
              <a:rPr lang="en-US" dirty="0" smtClean="0"/>
            </a:br>
            <a:r>
              <a:rPr lang="en-US" dirty="0" smtClean="0"/>
              <a:t> But I do have some questions:  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do bad people </a:t>
            </a:r>
            <a:br>
              <a:rPr lang="en-US" dirty="0" smtClean="0"/>
            </a:br>
            <a:r>
              <a:rPr lang="en-US" dirty="0" smtClean="0"/>
              <a:t>have it so good?</a:t>
            </a:r>
            <a:br>
              <a:rPr lang="en-US" dirty="0" smtClean="0"/>
            </a:br>
            <a:r>
              <a:rPr lang="en-US" dirty="0" smtClean="0"/>
              <a:t> Why do con artists make it big?</a:t>
            </a:r>
            <a:endParaRPr lang="en-US" dirty="0"/>
          </a:p>
        </p:txBody>
      </p:sp>
      <p:pic>
        <p:nvPicPr>
          <p:cNvPr id="4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planted them </a:t>
            </a:r>
            <a:br>
              <a:rPr lang="en-US" dirty="0" smtClean="0"/>
            </a:br>
            <a:r>
              <a:rPr lang="en-US" dirty="0" smtClean="0"/>
              <a:t>and they put down roots.</a:t>
            </a:r>
            <a:br>
              <a:rPr lang="en-US" dirty="0" smtClean="0"/>
            </a:br>
            <a:r>
              <a:rPr lang="en-US" dirty="0" smtClean="0"/>
              <a:t>Thy flourished and </a:t>
            </a:r>
            <a:br>
              <a:rPr lang="en-US" dirty="0" smtClean="0"/>
            </a:br>
            <a:r>
              <a:rPr lang="en-US" dirty="0" smtClean="0"/>
              <a:t>produced fruit.  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talk as if they’re </a:t>
            </a:r>
            <a:br>
              <a:rPr lang="en-US" dirty="0" smtClean="0"/>
            </a:br>
            <a:r>
              <a:rPr lang="en-US" dirty="0" smtClean="0"/>
              <a:t>old friends with you, but they couldn’t care less about you.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Meanwhile, you know me </a:t>
            </a:r>
            <a:br>
              <a:rPr lang="en-US" dirty="0" smtClean="0"/>
            </a:br>
            <a:r>
              <a:rPr lang="en-US" dirty="0" smtClean="0"/>
              <a:t>inside and out.  </a:t>
            </a:r>
            <a:br>
              <a:rPr lang="en-US" dirty="0" smtClean="0"/>
            </a:br>
            <a:r>
              <a:rPr lang="en-US" dirty="0" smtClean="0"/>
              <a:t>You don’t let me </a:t>
            </a:r>
            <a:br>
              <a:rPr lang="en-US" dirty="0" smtClean="0"/>
            </a:br>
            <a:r>
              <a:rPr lang="en-US" dirty="0" smtClean="0"/>
              <a:t>get by with a thing!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29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them pay </a:t>
            </a:r>
            <a:br>
              <a:rPr lang="en-US" dirty="0" smtClean="0"/>
            </a:br>
            <a:r>
              <a:rPr lang="en-US" dirty="0" smtClean="0"/>
              <a:t>for the way they live, </a:t>
            </a:r>
            <a:br>
              <a:rPr lang="en-US" dirty="0" smtClean="0"/>
            </a:br>
            <a:r>
              <a:rPr lang="en-US" dirty="0" smtClean="0"/>
              <a:t>pay with their lives, </a:t>
            </a:r>
            <a:br>
              <a:rPr lang="en-US" dirty="0" smtClean="0"/>
            </a:br>
            <a:r>
              <a:rPr lang="en-US" dirty="0" smtClean="0"/>
              <a:t>like sheep marked for slaughter.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long do we have to </a:t>
            </a:r>
            <a:br>
              <a:rPr lang="en-US" dirty="0" smtClean="0"/>
            </a:br>
            <a:r>
              <a:rPr lang="en-US" dirty="0" smtClean="0"/>
              <a:t>put up with this—</a:t>
            </a:r>
            <a:br>
              <a:rPr lang="en-US" dirty="0" smtClean="0"/>
            </a:br>
            <a:r>
              <a:rPr lang="en-US" dirty="0" smtClean="0"/>
              <a:t>the country depressed, </a:t>
            </a:r>
            <a:br>
              <a:rPr lang="en-US" dirty="0" smtClean="0"/>
            </a:br>
            <a:r>
              <a:rPr lang="en-US" dirty="0" smtClean="0"/>
              <a:t>the farms in ruin—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all because </a:t>
            </a:r>
            <a:br>
              <a:rPr lang="en-US" dirty="0" smtClean="0"/>
            </a:br>
            <a:r>
              <a:rPr lang="en-US" dirty="0" smtClean="0"/>
              <a:t>of wickedness, </a:t>
            </a:r>
            <a:br>
              <a:rPr lang="en-US" dirty="0" smtClean="0"/>
            </a:br>
            <a:r>
              <a:rPr lang="en-US" dirty="0" smtClean="0"/>
              <a:t>these wicked lives?</a:t>
            </a:r>
            <a:endParaRPr lang="en-US" dirty="0"/>
          </a:p>
        </p:txBody>
      </p:sp>
      <p:pic>
        <p:nvPicPr>
          <p:cNvPr id="3" name="Picture 2" descr="C:\Users\Jan\Desktop\Documents\can-stock-photo_csp4755885.jpg"/>
          <p:cNvPicPr>
            <a:picLocks noChangeAspect="1" noChangeArrowheads="1"/>
          </p:cNvPicPr>
          <p:nvPr/>
        </p:nvPicPr>
        <p:blipFill>
          <a:blip r:embed="rId3" cstate="print"/>
          <a:srcRect t="58889" b="7778"/>
          <a:stretch>
            <a:fillRect/>
          </a:stretch>
        </p:blipFill>
        <p:spPr bwMode="auto">
          <a:xfrm>
            <a:off x="1295400" y="4953000"/>
            <a:ext cx="656617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19</Words>
  <Application>Microsoft Office PowerPoint</Application>
  <PresentationFormat>On-screen Show (4:3)</PresentationFormat>
  <Paragraphs>38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“Second Hand Living” Jeremiah 12:1-5 MSG</vt:lpstr>
      <vt:lpstr> You are right, O God,  and you set things right.   I can’t argue with that.  But I do have some questions:  </vt:lpstr>
      <vt:lpstr> Why do bad people  have it so good?  Why do con artists make it big?</vt:lpstr>
      <vt:lpstr> You planted them  and they put down roots. Thy flourished and  produced fruit.  </vt:lpstr>
      <vt:lpstr> They talk as if they’re  old friends with you, but they couldn’t care less about you.</vt:lpstr>
      <vt:lpstr> Meanwhile, you know me  inside and out.   You don’t let me  get by with a thing! </vt:lpstr>
      <vt:lpstr> Make them pay  for the way they live,  pay with their lives,  like sheep marked for slaughter.</vt:lpstr>
      <vt:lpstr> How long do we have to  put up with this— the country depressed,  the farms in ruin— </vt:lpstr>
      <vt:lpstr> And all because  of wickedness,  these wicked lives?</vt:lpstr>
      <vt:lpstr> Even animals and birds  are dying off because  they’ll have nothing  to do with God  </vt:lpstr>
      <vt:lpstr> and think God  has nothing  to do with them.</vt:lpstr>
      <vt:lpstr> “So Jeremiah,  if you’re worn out  in a footrace with men, what makes you think you can race against horses?  Jeremiah 12:5   </vt:lpstr>
      <vt:lpstr> Why do so many people  live so badly?   </vt:lpstr>
      <vt:lpstr> Significant figures in the life  of faith are all fashioned from the same clay as the rest of us.    </vt:lpstr>
      <vt:lpstr> God’s word makes it clear  that every time there is a story  of faith, it is completely original.   </vt:lpstr>
      <vt:lpstr> Excellence comes from  a life of faith,      </vt:lpstr>
      <vt:lpstr>  Excellence comes from  a life of faith,  from being more interested  in God  than in self,  and has nothing to do with comfort or esteem  or achievement.</vt:lpstr>
      <vt:lpstr> I’d rather run with the horses.   </vt:lpstr>
      <vt:lpstr> “A Long Obedience  In The Same Direction.”            Eugene H. Peterson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69</cp:revision>
  <dcterms:created xsi:type="dcterms:W3CDTF">2015-07-06T21:02:22Z</dcterms:created>
  <dcterms:modified xsi:type="dcterms:W3CDTF">2016-07-26T13:48:49Z</dcterms:modified>
</cp:coreProperties>
</file>