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97" autoAdjust="0"/>
  </p:normalViewPr>
  <p:slideViewPr>
    <p:cSldViewPr>
      <p:cViewPr varScale="1">
        <p:scale>
          <a:sx n="98" d="100"/>
          <a:sy n="98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https://findyourmiddlegrounddotcom.files.wordpress.com/2014/12/girl-hay-sky-sunset-favim-com-42932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400"/>
          </a:xfrm>
        </p:spPr>
        <p:txBody>
          <a:bodyPr anchor="t">
            <a:normAutofit/>
          </a:bodyPr>
          <a:lstStyle/>
          <a:p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“How To Get Along </a:t>
            </a:r>
            <a:br>
              <a:rPr lang="en-US" sz="4800" b="1" dirty="0" smtClean="0"/>
            </a:br>
            <a:r>
              <a:rPr lang="en-US" sz="4800" b="1" dirty="0" smtClean="0"/>
              <a:t>When We Don’t Get Along”*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Ephesians 4:1-6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028" name="AutoShape 4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Image result for basket of fi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0" name="AutoShape 6" descr="https://i.ytimg.com/vi/58TJyB22KRo/maxresdefaul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2" name="AutoShape 8" descr="https://i.ytimg.com/vi/58TJyB22KRo/maxresdefault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1515" name="Picture 11" descr="http://www.rcfirststeps.org/wp-content/uploads/2014/03/toy-fight.jpg"/>
          <p:cNvPicPr>
            <a:picLocks noChangeAspect="1" noChangeArrowheads="1"/>
          </p:cNvPicPr>
          <p:nvPr/>
        </p:nvPicPr>
        <p:blipFill>
          <a:blip r:embed="rId3" cstate="print"/>
          <a:srcRect l="9271" t="6667" r="15232" b="28333"/>
          <a:stretch>
            <a:fillRect/>
          </a:stretch>
        </p:blipFill>
        <p:spPr bwMode="auto">
          <a:xfrm>
            <a:off x="1905000" y="3048000"/>
            <a:ext cx="5410200" cy="34931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054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Unity is a </a:t>
            </a:r>
            <a:r>
              <a:rPr lang="en-US" b="1" u="sng" dirty="0" smtClean="0"/>
              <a:t>requirement, </a:t>
            </a:r>
            <a:br>
              <a:rPr lang="en-US" b="1" u="sng" dirty="0" smtClean="0"/>
            </a:br>
            <a:r>
              <a:rPr lang="en-US" b="1" dirty="0" smtClean="0"/>
              <a:t>not an </a:t>
            </a:r>
            <a:r>
              <a:rPr lang="en-US" b="1" u="sng" dirty="0" smtClean="0"/>
              <a:t>option</a:t>
            </a:r>
            <a:r>
              <a:rPr lang="en-US" b="1" dirty="0" smtClean="0"/>
              <a:t>*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Ephesians 4:1-4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8914" name="AutoShape 2" descr="https://encrypted-tbn2.gstatic.com/images?q=tbn:ANd9GcRMNryw54GHQd5a7Usaj60ddIdUFVGsvWfwpdAzhmfSrEvJZzG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17" name="AutoShape 5" descr="https://jbelleortiz.files.wordpress.com/2012/10/races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20" name="AutoShape 8" descr="https://encrypted-tbn3.gstatic.com/images?q=tbn:ANd9GcSUUJ_evkQ92AgC5N87pZ_uk6pIUZSZfEKEVikAA39NO8oDfVz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8921" name="Picture 9" descr="C:\Users\Jan\Desktop\Documents\MID_ILLINI_SK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819400"/>
            <a:ext cx="5181600" cy="3768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4267200" cy="57912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Unity is </a:t>
            </a:r>
            <a:r>
              <a:rPr lang="en-US" b="1" u="sng" dirty="0" smtClean="0"/>
              <a:t>commanded </a:t>
            </a:r>
            <a:br>
              <a:rPr lang="en-US" b="1" u="sng" dirty="0" smtClean="0"/>
            </a:br>
            <a:r>
              <a:rPr lang="en-US" b="1" dirty="0" smtClean="0"/>
              <a:t>by Jesus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John 17:20-23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6866" name="AutoShape 2" descr="https://bibleheraldmagazine.files.wordpress.com/2014/09/jesus-instructs-his-disciple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6867" name="Picture 3" descr="C:\Users\Jan\Desktop\Documents\jesus-instructs-his-disciples.jpg"/>
          <p:cNvPicPr>
            <a:picLocks noChangeAspect="1" noChangeArrowheads="1"/>
          </p:cNvPicPr>
          <p:nvPr/>
        </p:nvPicPr>
        <p:blipFill>
          <a:blip r:embed="rId3" cstate="print"/>
          <a:srcRect l="28889"/>
          <a:stretch>
            <a:fillRect/>
          </a:stretch>
        </p:blipFill>
        <p:spPr bwMode="auto">
          <a:xfrm>
            <a:off x="4267200" y="0"/>
            <a:ext cx="48768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6388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a prisoner for the Lord, </a:t>
            </a:r>
            <a:br>
              <a:rPr lang="en-US" dirty="0" smtClean="0"/>
            </a:br>
            <a:r>
              <a:rPr lang="en-US" dirty="0" smtClean="0"/>
              <a:t>then, I urge you to live </a:t>
            </a:r>
            <a:br>
              <a:rPr lang="en-US" dirty="0" smtClean="0"/>
            </a:br>
            <a:r>
              <a:rPr lang="en-US" dirty="0" smtClean="0"/>
              <a:t>a life worthy of the calling </a:t>
            </a:r>
            <a:br>
              <a:rPr lang="en-US" dirty="0" smtClean="0"/>
            </a:br>
            <a:r>
              <a:rPr lang="en-US" dirty="0" smtClean="0"/>
              <a:t>you have received.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912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 completely </a:t>
            </a:r>
            <a:br>
              <a:rPr lang="en-US" dirty="0" smtClean="0"/>
            </a:br>
            <a:r>
              <a:rPr lang="en-US" dirty="0" smtClean="0"/>
              <a:t>humble and gentle; </a:t>
            </a:r>
            <a:br>
              <a:rPr lang="en-US" dirty="0" smtClean="0"/>
            </a:br>
            <a:r>
              <a:rPr lang="en-US" dirty="0" smtClean="0"/>
              <a:t>be patient, bearing with </a:t>
            </a:r>
            <a:br>
              <a:rPr lang="en-US" dirty="0" smtClean="0"/>
            </a:br>
            <a:r>
              <a:rPr lang="en-US" dirty="0" smtClean="0"/>
              <a:t>one another in love.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9436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Make every effort </a:t>
            </a:r>
            <a:br>
              <a:rPr lang="en-US" dirty="0" smtClean="0"/>
            </a:br>
            <a:r>
              <a:rPr lang="en-US" dirty="0" smtClean="0"/>
              <a:t>to keep the unity of the Spirit through the bond of peace.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4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There is one body and one Spirit—just as you were called to one hope when you were called—one Lord one faith, one baptism;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80060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One God and Father of all, </a:t>
            </a:r>
            <a:br>
              <a:rPr lang="en-US" dirty="0" smtClean="0"/>
            </a:br>
            <a:r>
              <a:rPr lang="en-US" dirty="0" smtClean="0"/>
              <a:t>who is over all and through all and in all.</a:t>
            </a:r>
            <a:endParaRPr lang="en-US" dirty="0"/>
          </a:p>
        </p:txBody>
      </p:sp>
      <p:pic>
        <p:nvPicPr>
          <p:cNvPr id="3" name="Picture 2" descr="https://encrypted-tbn1.gstatic.com/images?q=tbn:ANd9GcQQE7H6LfWw6TyxPDz7RmnTeqQ-NDCKAQML5QTEvTK7Nr7Bn6R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95600"/>
            <a:ext cx="9144000" cy="3962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stpoc.org/wp-content/uploads/2015/09/unity.jpg"/>
          <p:cNvPicPr>
            <a:picLocks noChangeAspect="1" noChangeArrowheads="1"/>
          </p:cNvPicPr>
          <p:nvPr/>
        </p:nvPicPr>
        <p:blipFill>
          <a:blip r:embed="rId3" cstate="print"/>
          <a:srcRect b="12225"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102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How do we live a life </a:t>
            </a:r>
            <a:br>
              <a:rPr lang="en-US" b="1" dirty="0" smtClean="0"/>
            </a:br>
            <a:r>
              <a:rPr lang="en-US" b="1" u="sng" dirty="0" smtClean="0"/>
              <a:t>worthy</a:t>
            </a:r>
            <a:r>
              <a:rPr lang="en-US" b="1" dirty="0" smtClean="0"/>
              <a:t> of our calling?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Ephesians 4:1-4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150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Unity is not a call to </a:t>
            </a:r>
            <a:r>
              <a:rPr lang="en-US" b="1" u="sng" dirty="0" smtClean="0"/>
              <a:t>uniformity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Mark 10:6-9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6146" name="Picture 2" descr="http://3.bp.blogspot.com/-wSntNdo2p1I/TdTTLpLYoBI/AAAAAAAADxM/cH-zBc4gR7o/s1600/Peop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362200"/>
            <a:ext cx="7178843" cy="4262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8160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God hates </a:t>
            </a:r>
            <a:r>
              <a:rPr lang="en-US" b="1" u="sng" dirty="0" smtClean="0"/>
              <a:t>disunity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Proverbs 6:16-19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098" name="Picture 2" descr="http://www.alanknox.net/wp-content/uploads/2011/06/dealing-with-divisive-issu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2133600"/>
            <a:ext cx="5791200" cy="4343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11</Words>
  <Application>Microsoft Office PowerPoint</Application>
  <PresentationFormat>On-screen Show (4:3)</PresentationFormat>
  <Paragraphs>22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“How To Get Along  When We Don’t Get Along”* Ephesians 4:1-6   </vt:lpstr>
      <vt:lpstr> As a prisoner for the Lord,  then, I urge you to live  a life worthy of the calling  you have received. </vt:lpstr>
      <vt:lpstr> Be completely  humble and gentle;  be patient, bearing with  one another in love.</vt:lpstr>
      <vt:lpstr> Make every effort  to keep the unity of the Spirit through the bond of peace.</vt:lpstr>
      <vt:lpstr> There is one body and one Spirit—just as you were called to one hope when you were called—one Lord one faith, one baptism;  </vt:lpstr>
      <vt:lpstr> One God and Father of all,  who is over all and through all and in all.</vt:lpstr>
      <vt:lpstr> How do we live a life  worthy of our calling? Ephesians 4:1-4   </vt:lpstr>
      <vt:lpstr> Unity is not a call to uniformity Mark 10:6-9   </vt:lpstr>
      <vt:lpstr> God hates disunity Proverbs 6:16-19   </vt:lpstr>
      <vt:lpstr> Unity is a requirement,  not an option* Ephesians 4:1-4    </vt:lpstr>
      <vt:lpstr> Unity is commanded  by Jesus John 17:20-23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 </cp:lastModifiedBy>
  <cp:revision>67</cp:revision>
  <dcterms:created xsi:type="dcterms:W3CDTF">2015-07-06T21:02:22Z</dcterms:created>
  <dcterms:modified xsi:type="dcterms:W3CDTF">2016-07-26T13:56:41Z</dcterms:modified>
</cp:coreProperties>
</file>