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9" r:id="rId2"/>
    <p:sldId id="263" r:id="rId3"/>
    <p:sldId id="265" r:id="rId4"/>
    <p:sldId id="266" r:id="rId5"/>
    <p:sldId id="267" r:id="rId6"/>
    <p:sldId id="268" r:id="rId7"/>
    <p:sldId id="260" r:id="rId8"/>
    <p:sldId id="261" r:id="rId9"/>
    <p:sldId id="262" r:id="rId10"/>
    <p:sldId id="269" r:id="rId11"/>
    <p:sldId id="270" r:id="rId12"/>
    <p:sldId id="274" r:id="rId13"/>
    <p:sldId id="275" r:id="rId14"/>
    <p:sldId id="271" r:id="rId15"/>
    <p:sldId id="278" r:id="rId16"/>
    <p:sldId id="273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97" autoAdjust="0"/>
  </p:normalViewPr>
  <p:slideViewPr>
    <p:cSldViewPr>
      <p:cViewPr varScale="1">
        <p:scale>
          <a:sx n="98" d="100"/>
          <a:sy n="98" d="100"/>
        </p:scale>
        <p:origin x="-6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F9EB7-70FF-49F8-991B-9FF42F1D3227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EC51-2884-4E80-9C20-99B418223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677A1-0891-4C49-8240-8F172D378C2A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6C0C4-09A8-45AA-99EE-C4AA2F033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C0401-2776-43E9-8D12-865D21D1B961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s://findyourmiddlegrounddotcom.files.wordpress.com/2014/12/girl-hay-sky-sunset-favim-com-4293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49962"/>
          </a:xfrm>
        </p:spPr>
        <p:txBody>
          <a:bodyPr anchor="t">
            <a:norm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“How To Get Along When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We Don’t Get Along”*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Ephesians 4:1-6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28" name="AutoShape 4" descr="Image result for basket of fi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basket of fi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697" name="Picture 1" descr="C:\Users\Jan\Desktop\Documents\c01e07cb14a5b133a5f3eafc8458fb52_dangers-of-fighting-around-kids-580x326 (1)_featuredImage.jpg"/>
          <p:cNvPicPr>
            <a:picLocks noChangeAspect="1" noChangeArrowheads="1"/>
          </p:cNvPicPr>
          <p:nvPr/>
        </p:nvPicPr>
        <p:blipFill>
          <a:blip r:embed="rId3" cstate="print"/>
          <a:srcRect r="34483" b="17178"/>
          <a:stretch>
            <a:fillRect/>
          </a:stretch>
        </p:blipFill>
        <p:spPr bwMode="auto">
          <a:xfrm>
            <a:off x="1905000" y="2971800"/>
            <a:ext cx="5105400" cy="3627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Jan\Desktop\Documents\dark-blue-background-backgrounds-wallpap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57800"/>
          </a:xfrm>
        </p:spPr>
        <p:txBody>
          <a:bodyPr anchor="t"/>
          <a:lstStyle/>
          <a:p>
            <a:r>
              <a:rPr lang="en-US" b="1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Unity is learning to bear with </a:t>
            </a:r>
            <a:r>
              <a:rPr lang="en-US" dirty="0" smtClean="0"/>
              <a:t>____________</a:t>
            </a:r>
            <a:br>
              <a:rPr lang="en-US" dirty="0" smtClean="0"/>
            </a:br>
            <a:r>
              <a:rPr lang="en-US" b="1" dirty="0" smtClean="0"/>
              <a:t>Romans  12:18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Jan\Desktop\Documents\dark-blue-background-backgrounds-wallpap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t">
            <a:normAutofit/>
          </a:bodyPr>
          <a:lstStyle/>
          <a:p>
            <a:pPr algn="l"/>
            <a:r>
              <a:rPr lang="en-US" b="1" dirty="0" smtClean="0"/>
              <a:t>Ephesians</a:t>
            </a:r>
            <a:r>
              <a:rPr lang="en-US" b="1" dirty="0" smtClean="0"/>
              <a:t>’ Seven One’s: </a:t>
            </a:r>
            <a:r>
              <a:rPr lang="en-US" sz="4900" b="1" dirty="0" smtClean="0"/>
              <a:t>		</a:t>
            </a:r>
            <a:br>
              <a:rPr lang="en-US" sz="4900" b="1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b="1" dirty="0" smtClean="0"/>
              <a:t>One Body :</a:t>
            </a:r>
            <a:br>
              <a:rPr lang="en-US" b="1" dirty="0" smtClean="0"/>
            </a:br>
            <a:r>
              <a:rPr lang="en-US" b="1" dirty="0" smtClean="0"/>
              <a:t>“</a:t>
            </a:r>
            <a:r>
              <a:rPr lang="en-US" b="1" u="sng" dirty="0" smtClean="0"/>
              <a:t>members</a:t>
            </a:r>
            <a:r>
              <a:rPr lang="en-US" b="1" dirty="0" smtClean="0"/>
              <a:t> of one body”   3:6 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700" b="1" dirty="0" smtClean="0"/>
              <a:t> </a:t>
            </a:r>
            <a:r>
              <a:rPr lang="en-US" sz="4900" b="1" dirty="0" smtClean="0"/>
              <a:t>	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Jan\Desktop\Documents\dark-blue-background-backgrounds-wallpap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900" b="1" dirty="0" smtClean="0"/>
              <a:t>Ephesians</a:t>
            </a:r>
            <a:r>
              <a:rPr lang="en-US" sz="4900" b="1" dirty="0" smtClean="0"/>
              <a:t>’ Seven One’s: 		</a:t>
            </a:r>
            <a:br>
              <a:rPr lang="en-US" sz="4900" b="1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4900" b="1" dirty="0" smtClean="0"/>
              <a:t>One Body :</a:t>
            </a:r>
            <a:br>
              <a:rPr lang="en-US" sz="4900" b="1" dirty="0" smtClean="0"/>
            </a:br>
            <a:r>
              <a:rPr lang="en-US" sz="4900" b="1" dirty="0" smtClean="0"/>
              <a:t>“</a:t>
            </a:r>
            <a:r>
              <a:rPr lang="en-US" sz="4900" b="1" u="sng" dirty="0" smtClean="0"/>
              <a:t>members</a:t>
            </a:r>
            <a:r>
              <a:rPr lang="en-US" sz="4900" b="1" dirty="0" smtClean="0"/>
              <a:t> of one body”   3:6  </a:t>
            </a:r>
            <a:br>
              <a:rPr lang="en-US" sz="4900" b="1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> </a:t>
            </a:r>
            <a:r>
              <a:rPr lang="en-US" sz="4800" b="1" dirty="0" smtClean="0"/>
              <a:t>One Spirit    </a:t>
            </a:r>
            <a:br>
              <a:rPr lang="en-US" sz="4800" b="1" dirty="0" smtClean="0"/>
            </a:br>
            <a:r>
              <a:rPr lang="en-US" sz="4800" b="1" dirty="0" smtClean="0"/>
              <a:t>“</a:t>
            </a:r>
            <a:r>
              <a:rPr lang="en-US" sz="4800" b="1" u="sng" dirty="0" smtClean="0"/>
              <a:t>promised </a:t>
            </a:r>
            <a:r>
              <a:rPr lang="en-US" sz="4800" b="1" dirty="0" smtClean="0"/>
              <a:t>Holy Spirit” 	  1:13</a:t>
            </a:r>
            <a:r>
              <a:rPr lang="en-US" sz="2700" b="1" dirty="0" smtClean="0"/>
              <a:t> 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4800" dirty="0" smtClean="0"/>
              <a:t> </a:t>
            </a:r>
            <a:r>
              <a:rPr lang="en-US" sz="4900" b="1" dirty="0" smtClean="0"/>
              <a:t>	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Jan\Desktop\Documents\dark-blue-background-backgrounds-wallpap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900" b="1" dirty="0" smtClean="0"/>
              <a:t>Ephesians</a:t>
            </a:r>
            <a:r>
              <a:rPr lang="en-US" sz="4900" b="1" dirty="0" smtClean="0"/>
              <a:t>’ Seven One’s: 		</a:t>
            </a:r>
            <a:br>
              <a:rPr lang="en-US" sz="4900" b="1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4900" b="1" dirty="0" smtClean="0"/>
              <a:t>One Body :</a:t>
            </a:r>
            <a:br>
              <a:rPr lang="en-US" sz="4900" b="1" dirty="0" smtClean="0"/>
            </a:br>
            <a:r>
              <a:rPr lang="en-US" sz="4900" b="1" dirty="0" smtClean="0"/>
              <a:t>“</a:t>
            </a:r>
            <a:r>
              <a:rPr lang="en-US" sz="4900" b="1" u="sng" dirty="0" smtClean="0"/>
              <a:t>members</a:t>
            </a:r>
            <a:r>
              <a:rPr lang="en-US" sz="4900" b="1" dirty="0" smtClean="0"/>
              <a:t> of one body”   3:6  </a:t>
            </a:r>
            <a:br>
              <a:rPr lang="en-US" sz="4900" b="1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> </a:t>
            </a:r>
            <a:r>
              <a:rPr lang="en-US" sz="4800" b="1" dirty="0" smtClean="0"/>
              <a:t>One Spirit    </a:t>
            </a:r>
            <a:br>
              <a:rPr lang="en-US" sz="4800" b="1" dirty="0" smtClean="0"/>
            </a:br>
            <a:r>
              <a:rPr lang="en-US" sz="4800" b="1" dirty="0" smtClean="0"/>
              <a:t>“</a:t>
            </a:r>
            <a:r>
              <a:rPr lang="en-US" sz="4800" b="1" u="sng" dirty="0" smtClean="0"/>
              <a:t>promised </a:t>
            </a:r>
            <a:r>
              <a:rPr lang="en-US" sz="4800" b="1" dirty="0" smtClean="0"/>
              <a:t>Holy Spirit” 	  1:13</a:t>
            </a:r>
            <a:r>
              <a:rPr lang="en-US" sz="2700" b="1" dirty="0" smtClean="0"/>
              <a:t> 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4800" dirty="0" smtClean="0"/>
              <a:t> One </a:t>
            </a:r>
            <a:r>
              <a:rPr lang="en-US" sz="4800" b="1" dirty="0" smtClean="0"/>
              <a:t>Hope:</a:t>
            </a:r>
            <a:br>
              <a:rPr lang="en-US" sz="4800" b="1" dirty="0" smtClean="0"/>
            </a:br>
            <a:r>
              <a:rPr lang="en-US" sz="4800" b="1" dirty="0" smtClean="0"/>
              <a:t>   “hope in </a:t>
            </a:r>
            <a:r>
              <a:rPr lang="en-US" sz="4800" b="1" u="sng" dirty="0" smtClean="0"/>
              <a:t>Christ</a:t>
            </a:r>
            <a:r>
              <a:rPr lang="en-US" sz="4800" b="1" dirty="0" smtClean="0"/>
              <a:t>”	1:12</a:t>
            </a:r>
            <a:r>
              <a:rPr lang="en-US" sz="4900" b="1" dirty="0" smtClean="0"/>
              <a:t> </a:t>
            </a:r>
            <a:r>
              <a:rPr lang="en-US" sz="4900" b="1" dirty="0" smtClean="0"/>
              <a:t>	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Jan\Desktop\Documents\dark-blue-background-backgrounds-wallpap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0"/>
          </a:xfrm>
        </p:spPr>
        <p:txBody>
          <a:bodyPr anchor="t">
            <a:normAutofit/>
          </a:bodyPr>
          <a:lstStyle/>
          <a:p>
            <a:pPr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One </a:t>
            </a:r>
            <a:r>
              <a:rPr lang="en-US" sz="4000" b="1" dirty="0" smtClean="0"/>
              <a:t>Lord:</a:t>
            </a:r>
            <a:br>
              <a:rPr lang="en-US" sz="4000" b="1" dirty="0" smtClean="0"/>
            </a:br>
            <a:r>
              <a:rPr lang="en-US" sz="4000" b="1" dirty="0" smtClean="0"/>
              <a:t>“raise to become </a:t>
            </a:r>
            <a:r>
              <a:rPr lang="en-US" sz="4000" b="1" u="sng" dirty="0" smtClean="0"/>
              <a:t>temple</a:t>
            </a:r>
            <a:r>
              <a:rPr lang="en-US" sz="4000" b="1" dirty="0" smtClean="0"/>
              <a:t> </a:t>
            </a:r>
            <a:br>
              <a:rPr lang="en-US" sz="4000" b="1" dirty="0" smtClean="0"/>
            </a:br>
            <a:r>
              <a:rPr lang="en-US" sz="4000" b="1" dirty="0" smtClean="0"/>
              <a:t>in the Lord”	  </a:t>
            </a:r>
            <a:r>
              <a:rPr lang="en-US" sz="4000" b="1" dirty="0" smtClean="0"/>
              <a:t>2:21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Jan\Desktop\Documents\dark-blue-background-backgrounds-wallpap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One </a:t>
            </a:r>
            <a:r>
              <a:rPr lang="en-US" b="1" dirty="0" smtClean="0"/>
              <a:t>Lord:</a:t>
            </a:r>
            <a:br>
              <a:rPr lang="en-US" b="1" dirty="0" smtClean="0"/>
            </a:br>
            <a:r>
              <a:rPr lang="en-US" b="1" dirty="0" smtClean="0"/>
              <a:t>“raise to become </a:t>
            </a:r>
            <a:r>
              <a:rPr lang="en-US" b="1" u="sng" dirty="0" smtClean="0"/>
              <a:t>temple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in the Lord”	  </a:t>
            </a:r>
            <a:r>
              <a:rPr lang="en-US" b="1" dirty="0" smtClean="0"/>
              <a:t>2:21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One Faith:</a:t>
            </a:r>
            <a:br>
              <a:rPr lang="en-US" b="1" dirty="0" smtClean="0"/>
            </a:br>
            <a:r>
              <a:rPr lang="en-US" b="1" dirty="0" smtClean="0"/>
              <a:t>“Christ </a:t>
            </a:r>
            <a:r>
              <a:rPr lang="en-US" b="1" u="sng" dirty="0" smtClean="0"/>
              <a:t>dwells </a:t>
            </a:r>
            <a:r>
              <a:rPr lang="en-US" b="1" dirty="0" smtClean="0"/>
              <a:t>in heart </a:t>
            </a:r>
            <a:br>
              <a:rPr lang="en-US" b="1" dirty="0" smtClean="0"/>
            </a:br>
            <a:r>
              <a:rPr lang="en-US" b="1" dirty="0" smtClean="0"/>
              <a:t>through faith”   3:17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Jan\Desktop\Documents\dark-blue-background-backgrounds-wallpap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0"/>
          </a:xfrm>
        </p:spPr>
        <p:txBody>
          <a:bodyPr anchor="t"/>
          <a:lstStyle/>
          <a:p>
            <a:pPr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One Baptism:</a:t>
            </a:r>
            <a:br>
              <a:rPr lang="en-US" b="1" dirty="0" smtClean="0"/>
            </a:br>
            <a:r>
              <a:rPr lang="en-US" b="1" dirty="0" smtClean="0"/>
              <a:t>“marked in Him with a </a:t>
            </a:r>
            <a:r>
              <a:rPr lang="en-US" b="1" u="sng" dirty="0" smtClean="0"/>
              <a:t>seal</a:t>
            </a:r>
            <a:r>
              <a:rPr lang="en-US" b="1" dirty="0" smtClean="0"/>
              <a:t>” </a:t>
            </a:r>
            <a:r>
              <a:rPr lang="en-US" b="1" dirty="0" smtClean="0"/>
              <a:t>1:13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Jan\Desktop\Documents\dark-blue-background-backgrounds-wallpap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0"/>
          </a:xfrm>
        </p:spPr>
        <p:txBody>
          <a:bodyPr anchor="t"/>
          <a:lstStyle/>
          <a:p>
            <a:pPr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One Baptism:</a:t>
            </a:r>
            <a:br>
              <a:rPr lang="en-US" b="1" dirty="0" smtClean="0"/>
            </a:br>
            <a:r>
              <a:rPr lang="en-US" b="1" dirty="0" smtClean="0"/>
              <a:t>“marked in Him with a </a:t>
            </a:r>
            <a:r>
              <a:rPr lang="en-US" b="1" u="sng" dirty="0" smtClean="0"/>
              <a:t>seal</a:t>
            </a:r>
            <a:r>
              <a:rPr lang="en-US" b="1" dirty="0" smtClean="0"/>
              <a:t>”1:13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One </a:t>
            </a:r>
            <a:r>
              <a:rPr lang="en-US" b="1" dirty="0" smtClean="0"/>
              <a:t>God and Father of  all. </a:t>
            </a:r>
            <a:br>
              <a:rPr lang="en-US" b="1" dirty="0" smtClean="0"/>
            </a:br>
            <a:r>
              <a:rPr lang="en-US" b="1" dirty="0" smtClean="0"/>
              <a:t>“is at </a:t>
            </a:r>
            <a:r>
              <a:rPr lang="en-US" b="1" u="sng" dirty="0" smtClean="0"/>
              <a:t>work</a:t>
            </a:r>
            <a:r>
              <a:rPr lang="en-US" b="1" dirty="0" smtClean="0"/>
              <a:t> within us”    3:20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Jan\Desktop\Documents\dark-blue-background-backgrounds-wallpap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436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700" b="1" dirty="0" smtClean="0"/>
              <a:t>Ephesians’ Seven One’s: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b="1" dirty="0" smtClean="0"/>
              <a:t>One </a:t>
            </a:r>
            <a:r>
              <a:rPr lang="en-US" b="1" dirty="0" smtClean="0"/>
              <a:t>Body </a:t>
            </a:r>
            <a:r>
              <a:rPr lang="en-US" sz="4100" b="1" dirty="0" smtClean="0"/>
              <a:t>: </a:t>
            </a:r>
            <a:r>
              <a:rPr lang="en-US" sz="3100" b="1" dirty="0" smtClean="0"/>
              <a:t>“</a:t>
            </a:r>
            <a:r>
              <a:rPr lang="en-US" sz="3100" b="1" u="sng" dirty="0" smtClean="0"/>
              <a:t>members</a:t>
            </a:r>
            <a:r>
              <a:rPr lang="en-US" sz="3100" b="1" dirty="0" smtClean="0"/>
              <a:t> of one body”</a:t>
            </a:r>
            <a:r>
              <a:rPr lang="en-US" sz="4100" b="1" dirty="0" smtClean="0"/>
              <a:t/>
            </a:r>
            <a:br>
              <a:rPr lang="en-US" sz="4100" b="1" dirty="0" smtClean="0"/>
            </a:br>
            <a:r>
              <a:rPr lang="en-US" b="1" dirty="0" smtClean="0"/>
              <a:t>One Spirit </a:t>
            </a:r>
            <a:r>
              <a:rPr lang="en-US" sz="4000" b="1" dirty="0" smtClean="0"/>
              <a:t>: </a:t>
            </a:r>
            <a:r>
              <a:rPr lang="en-US" sz="3100" b="1" dirty="0" smtClean="0"/>
              <a:t>“</a:t>
            </a:r>
            <a:r>
              <a:rPr lang="en-US" sz="3100" b="1" u="sng" dirty="0" smtClean="0"/>
              <a:t>promised </a:t>
            </a:r>
            <a:r>
              <a:rPr lang="en-US" sz="3100" b="1" dirty="0" smtClean="0"/>
              <a:t>Holy Spirit”</a:t>
            </a:r>
            <a:r>
              <a:rPr lang="en-US" sz="3100" b="1" dirty="0" smtClean="0"/>
              <a:t> </a:t>
            </a:r>
            <a:r>
              <a:rPr lang="en-US" sz="4100" b="1" dirty="0" smtClean="0"/>
              <a:t/>
            </a:r>
            <a:br>
              <a:rPr lang="en-US" sz="4100" b="1" dirty="0" smtClean="0"/>
            </a:br>
            <a:r>
              <a:rPr lang="en-US" dirty="0" smtClean="0"/>
              <a:t>One </a:t>
            </a:r>
            <a:r>
              <a:rPr lang="en-US" b="1" dirty="0" smtClean="0"/>
              <a:t>Hope</a:t>
            </a:r>
            <a:r>
              <a:rPr lang="en-US" b="1" dirty="0" smtClean="0"/>
              <a:t>: </a:t>
            </a:r>
            <a:r>
              <a:rPr lang="en-US" sz="3100" b="1" dirty="0" smtClean="0"/>
              <a:t>“hope in </a:t>
            </a:r>
            <a:r>
              <a:rPr lang="en-US" sz="3100" b="1" u="sng" dirty="0" smtClean="0"/>
              <a:t>Christ</a:t>
            </a:r>
            <a:r>
              <a:rPr lang="en-US" sz="3100" b="1" dirty="0" smtClean="0"/>
              <a:t>”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One </a:t>
            </a:r>
            <a:r>
              <a:rPr lang="en-US" b="1" dirty="0" smtClean="0"/>
              <a:t>Lord</a:t>
            </a:r>
            <a:r>
              <a:rPr lang="en-US" sz="3100" b="1" dirty="0" smtClean="0"/>
              <a:t>:“</a:t>
            </a:r>
            <a:r>
              <a:rPr lang="en-US" sz="3100" b="1" dirty="0" smtClean="0"/>
              <a:t>raise to become </a:t>
            </a:r>
            <a:r>
              <a:rPr lang="en-US" sz="3100" b="1" u="sng" dirty="0" smtClean="0"/>
              <a:t>temple</a:t>
            </a:r>
            <a:r>
              <a:rPr lang="en-US" sz="3100" b="1" dirty="0" smtClean="0"/>
              <a:t> </a:t>
            </a:r>
            <a:r>
              <a:rPr lang="en-US" sz="3100" b="1" dirty="0" smtClean="0"/>
              <a:t>in </a:t>
            </a:r>
            <a:r>
              <a:rPr lang="en-US" sz="3100" b="1" dirty="0" smtClean="0"/>
              <a:t>the Lord”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One </a:t>
            </a:r>
            <a:r>
              <a:rPr lang="en-US" b="1" dirty="0" smtClean="0"/>
              <a:t>Faith</a:t>
            </a:r>
            <a:r>
              <a:rPr lang="en-US" sz="3100" b="1" dirty="0" smtClean="0"/>
              <a:t>:“</a:t>
            </a:r>
            <a:r>
              <a:rPr lang="en-US" sz="3100" b="1" dirty="0" smtClean="0"/>
              <a:t>Christ </a:t>
            </a:r>
            <a:r>
              <a:rPr lang="en-US" sz="3100" b="1" u="sng" dirty="0" smtClean="0"/>
              <a:t>dwells </a:t>
            </a:r>
            <a:r>
              <a:rPr lang="en-US" sz="3100" b="1" dirty="0" smtClean="0"/>
              <a:t>in heart </a:t>
            </a:r>
            <a:r>
              <a:rPr lang="en-US" sz="3100" b="1" dirty="0" smtClean="0"/>
              <a:t>through </a:t>
            </a:r>
            <a:r>
              <a:rPr lang="en-US" sz="3100" b="1" dirty="0" smtClean="0"/>
              <a:t>faith”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One </a:t>
            </a:r>
            <a:r>
              <a:rPr lang="en-US" b="1" dirty="0" smtClean="0"/>
              <a:t>Baptism</a:t>
            </a:r>
            <a:r>
              <a:rPr lang="en-US" sz="3100" b="1" dirty="0" smtClean="0"/>
              <a:t>:“</a:t>
            </a:r>
            <a:r>
              <a:rPr lang="en-US" sz="3100" b="1" dirty="0" smtClean="0"/>
              <a:t>marked in Him with a </a:t>
            </a:r>
            <a:r>
              <a:rPr lang="en-US" sz="3100" b="1" u="sng" dirty="0" smtClean="0"/>
              <a:t>seal</a:t>
            </a:r>
            <a:r>
              <a:rPr lang="en-US" sz="3100" b="1" dirty="0" smtClean="0"/>
              <a:t>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One </a:t>
            </a:r>
            <a:r>
              <a:rPr lang="en-US" b="1" dirty="0" smtClean="0"/>
              <a:t>God and Father of  all. </a:t>
            </a:r>
            <a:br>
              <a:rPr lang="en-US" b="1" dirty="0" smtClean="0"/>
            </a:br>
            <a:r>
              <a:rPr lang="en-US" b="1" dirty="0" smtClean="0"/>
              <a:t>“is at </a:t>
            </a:r>
            <a:r>
              <a:rPr lang="en-US" b="1" u="sng" dirty="0" smtClean="0"/>
              <a:t>work</a:t>
            </a:r>
            <a:r>
              <a:rPr lang="en-US" b="1" dirty="0" smtClean="0"/>
              <a:t> within us</a:t>
            </a:r>
            <a:r>
              <a:rPr lang="en-US" b="1" dirty="0" smtClean="0"/>
              <a:t>”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5600"/>
            <a:ext cx="9144000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880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 a prisoner for the Lord, </a:t>
            </a:r>
            <a:br>
              <a:rPr lang="en-US" dirty="0" smtClean="0"/>
            </a:br>
            <a:r>
              <a:rPr lang="en-US" dirty="0" smtClean="0"/>
              <a:t>then, I urge you to live </a:t>
            </a:r>
            <a:br>
              <a:rPr lang="en-US" dirty="0" smtClean="0"/>
            </a:br>
            <a:r>
              <a:rPr lang="en-US" dirty="0" smtClean="0"/>
              <a:t>a life worthy of the calling </a:t>
            </a:r>
            <a:br>
              <a:rPr lang="en-US" dirty="0" smtClean="0"/>
            </a:br>
            <a:r>
              <a:rPr lang="en-US" dirty="0" smtClean="0"/>
              <a:t>you have received.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5600"/>
            <a:ext cx="9144000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120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 completely </a:t>
            </a:r>
            <a:br>
              <a:rPr lang="en-US" dirty="0" smtClean="0"/>
            </a:br>
            <a:r>
              <a:rPr lang="en-US" dirty="0" smtClean="0"/>
              <a:t>humble and gentle; </a:t>
            </a:r>
            <a:br>
              <a:rPr lang="en-US" dirty="0" smtClean="0"/>
            </a:br>
            <a:r>
              <a:rPr lang="en-US" dirty="0" smtClean="0"/>
              <a:t>be patient, bearing with </a:t>
            </a:r>
            <a:br>
              <a:rPr lang="en-US" dirty="0" smtClean="0"/>
            </a:br>
            <a:r>
              <a:rPr lang="en-US" dirty="0" smtClean="0"/>
              <a:t>one another in love.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5600"/>
            <a:ext cx="9144000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Make every effort </a:t>
            </a:r>
            <a:br>
              <a:rPr lang="en-US" dirty="0" smtClean="0"/>
            </a:br>
            <a:r>
              <a:rPr lang="en-US" dirty="0" smtClean="0"/>
              <a:t>to keep the unity of the Spirit through the bond of peace.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5600"/>
            <a:ext cx="9144000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880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There is one body and one Spirit—just as you were called to one hope when you were called—one Lord one faith, one baptism;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1.gstatic.com/images?q=tbn:ANd9GcQQE7H6LfWw6TyxPDz7RmnTeqQ-NDCKAQML5QTEvTK7Nr7Bn6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95600"/>
            <a:ext cx="9144000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0060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One God and Father of all, </a:t>
            </a:r>
            <a:br>
              <a:rPr lang="en-US" dirty="0" smtClean="0"/>
            </a:br>
            <a:r>
              <a:rPr lang="en-US" dirty="0" smtClean="0"/>
              <a:t>who is over all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through </a:t>
            </a:r>
            <a:r>
              <a:rPr lang="en-US" dirty="0" smtClean="0"/>
              <a:t>all and in all.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Jan\Desktop\Documents\dark-blue-background-backgrounds-wallpap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77000"/>
          </a:xfrm>
        </p:spPr>
        <p:txBody>
          <a:bodyPr anchor="t"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900" b="1" dirty="0" smtClean="0"/>
              <a:t>Part 1: July 24,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b="1" dirty="0" smtClean="0"/>
              <a:t>How do we live a life </a:t>
            </a:r>
            <a:r>
              <a:rPr lang="en-US" sz="4900" b="1" u="sng" dirty="0" smtClean="0"/>
              <a:t>worthy </a:t>
            </a:r>
            <a:br>
              <a:rPr lang="en-US" sz="4900" b="1" u="sng" dirty="0" smtClean="0"/>
            </a:br>
            <a:r>
              <a:rPr lang="en-US" sz="4900" b="1" dirty="0" smtClean="0"/>
              <a:t>of our calling?</a:t>
            </a:r>
            <a:br>
              <a:rPr lang="en-US" sz="4900" b="1" dirty="0" smtClean="0"/>
            </a:b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b="1" dirty="0" smtClean="0"/>
              <a:t>Unity is not a call to </a:t>
            </a:r>
            <a:r>
              <a:rPr lang="en-US" sz="4900" b="1" u="sng" dirty="0" smtClean="0"/>
              <a:t>uniformity</a:t>
            </a:r>
            <a:br>
              <a:rPr lang="en-US" sz="4900" b="1" u="sng" dirty="0" smtClean="0"/>
            </a:b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b="1" dirty="0" smtClean="0"/>
              <a:t>Unity is a </a:t>
            </a:r>
            <a:r>
              <a:rPr lang="en-US" sz="4900" b="1" u="sng" dirty="0" smtClean="0"/>
              <a:t>requirement, </a:t>
            </a:r>
            <a:br>
              <a:rPr lang="en-US" sz="4900" b="1" u="sng" dirty="0" smtClean="0"/>
            </a:br>
            <a:r>
              <a:rPr lang="en-US" sz="4900" b="1" dirty="0" smtClean="0"/>
              <a:t>not an </a:t>
            </a:r>
            <a:r>
              <a:rPr lang="en-US" sz="4900" b="1" u="sng" dirty="0" smtClean="0"/>
              <a:t>option</a:t>
            </a:r>
            <a:r>
              <a:rPr lang="en-US" sz="4900" b="1" dirty="0" smtClean="0"/>
              <a:t>*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6628" name="AutoShape 4" descr="https://encrypted-tbn1.gstatic.com/images?q=tbn:ANd9GcQcsec_S8FFbyH06E8t8QDumJi0KoiGHcV-OgP5ZosPAlMEP1I2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blogs.adobe.com/captivate/files/2011/06/Background.jpg"/>
          <p:cNvPicPr>
            <a:picLocks noChangeAspect="1" noChangeArrowheads="1"/>
          </p:cNvPicPr>
          <p:nvPr/>
        </p:nvPicPr>
        <p:blipFill>
          <a:blip r:embed="rId3" cstate="print"/>
          <a:srcRect l="2957" t="5333" r="3882" b="4000"/>
          <a:stretch>
            <a:fillRect/>
          </a:stretch>
        </p:blipFill>
        <p:spPr bwMode="auto">
          <a:xfrm>
            <a:off x="0" y="0"/>
            <a:ext cx="9144000" cy="684711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43600"/>
          </a:xfrm>
        </p:spPr>
        <p:txBody>
          <a:bodyPr anchor="t"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Part; 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Why Is Unity so Hard?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Jan\Desktop\Documents\dark-blue-background-backgrounds-wallpap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91200"/>
          </a:xfrm>
        </p:spPr>
        <p:txBody>
          <a:bodyPr anchor="t"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Unity is never</a:t>
            </a:r>
            <a:r>
              <a:rPr lang="en-US" dirty="0" smtClean="0"/>
              <a:t> __________</a:t>
            </a:r>
            <a:br>
              <a:rPr lang="en-US" dirty="0" smtClean="0"/>
            </a:br>
            <a:r>
              <a:rPr lang="en-US" b="1" dirty="0" smtClean="0"/>
              <a:t>Ephesians 4:3; </a:t>
            </a:r>
            <a:br>
              <a:rPr lang="en-US" b="1" dirty="0" smtClean="0"/>
            </a:br>
            <a:r>
              <a:rPr lang="en-US" b="1" dirty="0" smtClean="0"/>
              <a:t>Galatians 5:19-21; Acts 15:36-41,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ermon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38</Words>
  <Application>Microsoft Office PowerPoint</Application>
  <PresentationFormat>On-screen Show (4:3)</PresentationFormat>
  <Paragraphs>36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“How To Get Along When  We Don’t Get Along”* Ephesians 4:1-6   </vt:lpstr>
      <vt:lpstr> As a prisoner for the Lord,  then, I urge you to live  a life worthy of the calling  you have received.</vt:lpstr>
      <vt:lpstr> Be completely  humble and gentle;  be patient, bearing with  one another in love.</vt:lpstr>
      <vt:lpstr> Make every effort  to keep the unity of the Spirit through the bond of peace.</vt:lpstr>
      <vt:lpstr> There is one body and one Spirit—just as you were called to one hope when you were called—one Lord one faith, one baptism;</vt:lpstr>
      <vt:lpstr> One God and Father of all,  who is over all and  through all and in all.</vt:lpstr>
      <vt:lpstr> Part 1: July 24, How do we live a life worthy  of our calling?  Unity is not a call to uniformity  Unity is a requirement,  not an option*   </vt:lpstr>
      <vt:lpstr>   Part; 2 Why Is Unity so Hard?   </vt:lpstr>
      <vt:lpstr>  Unity is never __________ Ephesians 4:3;  Galatians 5:19-21; Acts 15:36-41,    </vt:lpstr>
      <vt:lpstr>   Unity is learning to bear with ____________ Romans  12:18   </vt:lpstr>
      <vt:lpstr>Ephesians’ Seven One’s:     One Body : “members of one body”   3:6           </vt:lpstr>
      <vt:lpstr>Ephesians’ Seven One’s:     One Body : “members of one body”   3:6     One Spirit     “promised Holy Spirit”    1:13          </vt:lpstr>
      <vt:lpstr>Ephesians’ Seven One’s:     One Body : “members of one body”   3:6     One Spirit     “promised Holy Spirit”    1:13    One Hope:    “hope in Christ” 1:12       </vt:lpstr>
      <vt:lpstr> One Lord: “raise to become temple  in the Lord”   2:21    </vt:lpstr>
      <vt:lpstr> One Lord: “raise to become temple  in the Lord”   2:21   One Faith: “Christ dwells in heart  through faith”   3:17  </vt:lpstr>
      <vt:lpstr> One Baptism: “marked in Him with a seal” 1:13  </vt:lpstr>
      <vt:lpstr> One Baptism: “marked in Him with a seal”1:13  One God and Father of  all.  “is at work within us”    3:20</vt:lpstr>
      <vt:lpstr>Ephesians’ Seven One’s:   One Body : “members of one body” One Spirit : “promised Holy Spirit”  One Hope: “hope in Christ” One Lord:“raise to become temple in the Lord”  One Faith:“Christ dwells in heart through faith”  One Baptism:“marked in Him with a seal” One God and Father of  all.  “is at work within us”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Theresa</dc:creator>
  <cp:lastModifiedBy> </cp:lastModifiedBy>
  <cp:revision>63</cp:revision>
  <dcterms:created xsi:type="dcterms:W3CDTF">2015-07-06T21:02:22Z</dcterms:created>
  <dcterms:modified xsi:type="dcterms:W3CDTF">2016-07-31T14:38:12Z</dcterms:modified>
</cp:coreProperties>
</file>