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78" r:id="rId16"/>
    <p:sldId id="279" r:id="rId17"/>
    <p:sldId id="282" r:id="rId18"/>
    <p:sldId id="280" r:id="rId19"/>
    <p:sldId id="296" r:id="rId20"/>
    <p:sldId id="281" r:id="rId21"/>
    <p:sldId id="263" r:id="rId22"/>
    <p:sldId id="283" r:id="rId23"/>
    <p:sldId id="284" r:id="rId24"/>
    <p:sldId id="285" r:id="rId25"/>
    <p:sldId id="286" r:id="rId26"/>
    <p:sldId id="265" r:id="rId27"/>
    <p:sldId id="276" r:id="rId28"/>
    <p:sldId id="277" r:id="rId29"/>
    <p:sldId id="287" r:id="rId30"/>
    <p:sldId id="288" r:id="rId31"/>
    <p:sldId id="298" r:id="rId32"/>
    <p:sldId id="292" r:id="rId33"/>
    <p:sldId id="264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97" autoAdjust="0"/>
  </p:normalViewPr>
  <p:slideViewPr>
    <p:cSldViewPr>
      <p:cViewPr varScale="1">
        <p:scale>
          <a:sx n="98" d="100"/>
          <a:sy n="9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wordofthespirit.net/bulwark/young-man-praying0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49680"/>
            <a:ext cx="7315200" cy="560832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49962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“Getting Serious </a:t>
            </a:r>
            <a:br>
              <a:rPr lang="en-US" sz="6600" dirty="0" smtClean="0"/>
            </a:br>
            <a:r>
              <a:rPr lang="en-US" sz="6600" dirty="0" smtClean="0"/>
              <a:t>About Prayer”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Jeremiah 33:3</a:t>
            </a: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98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This is what the LORD says: "When seventy years are completed for Babylon, I will come to you and fulfill my gracious promise to bring you back to this place.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102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I know the plans I have for you," declares the LORD, </a:t>
            </a:r>
            <a:br>
              <a:rPr lang="en-US" b="1" dirty="0" smtClean="0"/>
            </a:br>
            <a:r>
              <a:rPr lang="en-US" b="1" dirty="0" smtClean="0"/>
              <a:t>"plans to prosper you and </a:t>
            </a:r>
            <a:br>
              <a:rPr lang="en-US" b="1" dirty="0" smtClean="0"/>
            </a:br>
            <a:r>
              <a:rPr lang="en-US" b="1" dirty="0" smtClean="0"/>
              <a:t>not to harm you, plans to give you hope and a future.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Then you will call upon me and come and pray to me, and I will listen to you.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674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You will seek me and find me when you seek me with all your heart.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Jan\Desktop\Documents\kneeling-in-prayer-02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901" y="1058242"/>
            <a:ext cx="4101099" cy="57997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6172200"/>
          </a:xfrm>
        </p:spPr>
        <p:txBody>
          <a:bodyPr anchor="t"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       </a:t>
            </a:r>
            <a:r>
              <a:rPr lang="en-US" b="1" dirty="0" smtClean="0"/>
              <a:t>“Call to me . . .” </a:t>
            </a:r>
            <a:br>
              <a:rPr lang="en-US" b="1" dirty="0" smtClean="0"/>
            </a:br>
            <a:r>
              <a:rPr lang="en-US" b="1" dirty="0" smtClean="0"/>
              <a:t> P</a:t>
            </a:r>
            <a:r>
              <a:rPr lang="en-US" dirty="0" smtClean="0"/>
              <a:t>rayer is a </a:t>
            </a:r>
            <a:r>
              <a:rPr lang="en-US" u="sng" dirty="0" smtClean="0"/>
              <a:t>command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7" name="AutoShape 3" descr="https://lifevolumeone.files.wordpress.com/2015/02/kneeling-in-prayer-022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Image result for look to the l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 descr="C:\Users\Jan\Desktop\Documents\spiritual-man-sunbeams_t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8" y="0"/>
            <a:ext cx="9016026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8600"/>
            <a:ext cx="91440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(1 Chronicles 16:11)</a:t>
            </a:r>
            <a:r>
              <a:rPr lang="en-US" b="1" dirty="0" smtClean="0"/>
              <a:t> “Look to the LORD and his strength; seek his face always.”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9" name="Picture 5" descr="Jesusknockingatourd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705447" cy="3886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6172200"/>
          </a:xfrm>
        </p:spPr>
        <p:txBody>
          <a:bodyPr/>
          <a:lstStyle/>
          <a:p>
            <a:r>
              <a:rPr lang="en-US" dirty="0" smtClean="0"/>
              <a:t>(Mat 7:7) Jesus says </a:t>
            </a:r>
            <a:r>
              <a:rPr lang="en-US" b="1" dirty="0" smtClean="0"/>
              <a:t>"Ask and it will be given to you; seek and you will find; knock and the door will be opened to you.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i="1" dirty="0" smtClean="0"/>
              <a:t>(John 14:13-14</a:t>
            </a:r>
            <a:r>
              <a:rPr lang="en-US" dirty="0" smtClean="0"/>
              <a:t>) </a:t>
            </a:r>
            <a:r>
              <a:rPr lang="en-US" b="1" i="1" dirty="0" smtClean="0"/>
              <a:t>And I will do whatever you </a:t>
            </a:r>
            <a:r>
              <a:rPr lang="en-US" b="1" i="1" u="sng" dirty="0" smtClean="0"/>
              <a:t>ask in my name</a:t>
            </a:r>
            <a:r>
              <a:rPr lang="en-US" b="1" i="1" dirty="0" smtClean="0"/>
              <a:t>, so that the Son may bring glory to the Father. {14} You may ask me for </a:t>
            </a:r>
            <a:r>
              <a:rPr lang="en-US" b="1" i="1" u="sng" dirty="0" smtClean="0"/>
              <a:t>anything in my name</a:t>
            </a:r>
            <a:r>
              <a:rPr lang="en-US" b="1" i="1" dirty="0" smtClean="0"/>
              <a:t>, and I will do it.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ruit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648199" cy="26516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46482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smtClean="0"/>
              <a:t> “If you </a:t>
            </a:r>
            <a:r>
              <a:rPr lang="en-US" b="1" i="1" u="sng" dirty="0" smtClean="0"/>
              <a:t>remain in me</a:t>
            </a:r>
            <a:r>
              <a:rPr lang="en-US" b="1" i="1" dirty="0" smtClean="0"/>
              <a:t> and </a:t>
            </a:r>
            <a:r>
              <a:rPr lang="en-US" b="1" i="1" u="sng" dirty="0" smtClean="0"/>
              <a:t>my words remain in you</a:t>
            </a:r>
            <a:r>
              <a:rPr lang="en-US" b="1" i="1" dirty="0" smtClean="0"/>
              <a:t>, ask whatever you wish, and it will be given you. {8} This is to my Father’s glory, that you bear much fruit, showing yourselves to be my disciples.”</a:t>
            </a:r>
            <a:r>
              <a:rPr lang="en-US" dirty="0" smtClean="0"/>
              <a:t> John 15:7-8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i="1" dirty="0" smtClean="0"/>
              <a:t>(John 14:13-14</a:t>
            </a:r>
            <a:r>
              <a:rPr lang="en-US" dirty="0" smtClean="0"/>
              <a:t>) </a:t>
            </a:r>
            <a:r>
              <a:rPr lang="en-US" b="1" i="1" dirty="0" smtClean="0"/>
              <a:t>And I will do whatever you </a:t>
            </a:r>
            <a:r>
              <a:rPr lang="en-US" b="1" i="1" u="sng" dirty="0" smtClean="0"/>
              <a:t>ask in my name</a:t>
            </a:r>
            <a:r>
              <a:rPr lang="en-US" b="1" i="1" dirty="0" smtClean="0"/>
              <a:t>, so that the Son may bring glory to the Father. {14} You may ask me for </a:t>
            </a:r>
            <a:r>
              <a:rPr lang="en-US" b="1" i="1" u="sng" dirty="0" smtClean="0"/>
              <a:t>anything in my name</a:t>
            </a:r>
            <a:r>
              <a:rPr lang="en-US" b="1" i="1" dirty="0" smtClean="0"/>
              <a:t>, and I will do it.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7000" b="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0"/>
          </a:xfrm>
        </p:spPr>
        <p:txBody>
          <a:bodyPr anchor="t"/>
          <a:lstStyle/>
          <a:p>
            <a:r>
              <a:rPr lang="en-US" sz="4800" dirty="0" smtClean="0">
                <a:solidFill>
                  <a:schemeClr val="bg1"/>
                </a:solidFill>
              </a:rPr>
              <a:t>“Call to me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and I will answer you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and tell you great and unsearchable things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you do not know”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(John 16:23-24)</a:t>
            </a:r>
            <a:r>
              <a:rPr lang="en-US" b="1" i="1" dirty="0" smtClean="0"/>
              <a:t> “In that day you will no longer ask me anything. I tell you the truth, my Father will give you whatever you ask </a:t>
            </a:r>
            <a:r>
              <a:rPr lang="en-US" b="1" i="1" u="sng" dirty="0" smtClean="0"/>
              <a:t>in my name. </a:t>
            </a:r>
            <a:r>
              <a:rPr lang="en-US" b="1" i="1" dirty="0" smtClean="0"/>
              <a:t>{24} Until now you have not asked for </a:t>
            </a:r>
            <a:r>
              <a:rPr lang="en-US" b="1" i="1" u="sng" dirty="0" smtClean="0"/>
              <a:t>anything in my name.</a:t>
            </a:r>
            <a:r>
              <a:rPr lang="en-US" b="1" i="1" dirty="0" smtClean="0"/>
              <a:t> Ask and you will receive, and your joy will be complete.</a:t>
            </a:r>
            <a:endParaRPr lang="en-US" dirty="0"/>
          </a:p>
        </p:txBody>
      </p:sp>
      <p:pic>
        <p:nvPicPr>
          <p:cNvPr id="4" name="Picture 3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C:\Users\Jan\Desktop\Documents\148992.jpg"/>
          <p:cNvPicPr>
            <a:picLocks noChangeAspect="1" noChangeArrowheads="1"/>
          </p:cNvPicPr>
          <p:nvPr/>
        </p:nvPicPr>
        <p:blipFill>
          <a:blip r:embed="rId3" cstate="print"/>
          <a:srcRect r="150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50292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Why would anyone neglect prayer?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1)  </a:t>
            </a:r>
            <a:r>
              <a:rPr lang="en-US" u="sng" dirty="0" smtClean="0">
                <a:solidFill>
                  <a:schemeClr val="bg1"/>
                </a:solidFill>
              </a:rPr>
              <a:t>discouraged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2)  </a:t>
            </a:r>
            <a:r>
              <a:rPr lang="en-US" u="sng" dirty="0" smtClean="0">
                <a:solidFill>
                  <a:schemeClr val="bg1"/>
                </a:solidFill>
              </a:rPr>
              <a:t>sin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3)  </a:t>
            </a:r>
            <a:r>
              <a:rPr lang="en-US" u="sng" dirty="0" smtClean="0">
                <a:solidFill>
                  <a:schemeClr val="bg1"/>
                </a:solidFill>
              </a:rPr>
              <a:t>unbelief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5298" name="AutoShape 2" descr="https://c.stocksy.com/a/6lc000/z0/1489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https://c.stocksy.com/a/6lc000/z0/1489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“Surely the arm of the LORD is not too short to save, nor his ear too dull to hear.</a:t>
            </a:r>
            <a:r>
              <a:rPr lang="en-US" dirty="0" smtClean="0"/>
              <a:t> </a:t>
            </a:r>
            <a:r>
              <a:rPr lang="en-US" b="1" i="1" dirty="0" smtClean="0"/>
              <a:t>2} But your</a:t>
            </a:r>
            <a:r>
              <a:rPr lang="en-US" b="1" i="1" u="sng" dirty="0" smtClean="0"/>
              <a:t> iniquities have separated you from your God</a:t>
            </a:r>
            <a:r>
              <a:rPr lang="en-US" b="1" i="1" dirty="0" smtClean="0"/>
              <a:t>; </a:t>
            </a:r>
            <a:r>
              <a:rPr lang="en-US" b="1" i="1" u="sng" dirty="0" smtClean="0"/>
              <a:t>your sins have hidden his face from you</a:t>
            </a:r>
            <a:r>
              <a:rPr lang="en-US" b="1" i="1" dirty="0" smtClean="0"/>
              <a:t>, so that he will not hear.</a:t>
            </a:r>
            <a:r>
              <a:rPr lang="en-US" i="1" dirty="0" smtClean="0"/>
              <a:t>”</a:t>
            </a:r>
            <a:r>
              <a:rPr lang="en-US" dirty="0" smtClean="0"/>
              <a:t> (Isa 59:1-2 NIV) 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Jesus-and-P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96200" cy="59175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5181600"/>
          </a:xfrm>
        </p:spPr>
        <p:txBody>
          <a:bodyPr/>
          <a:lstStyle/>
          <a:p>
            <a:r>
              <a:rPr lang="en-US" b="1" dirty="0" smtClean="0"/>
              <a:t>“Cast all your anxiety on Him because he cares for you!”</a:t>
            </a:r>
            <a:br>
              <a:rPr lang="en-US" b="1" dirty="0" smtClean="0"/>
            </a:br>
            <a:r>
              <a:rPr lang="en-US" b="1" dirty="0" smtClean="0"/>
              <a:t> </a:t>
            </a:r>
            <a:r>
              <a:rPr lang="en-US" dirty="0" smtClean="0"/>
              <a:t>(1 Peter 5:7)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5029200" cy="5562600"/>
          </a:xfrm>
        </p:spPr>
        <p:txBody>
          <a:bodyPr/>
          <a:lstStyle/>
          <a:p>
            <a:r>
              <a:rPr lang="en-US" b="1" dirty="0" smtClean="0"/>
              <a:t>“Come to me, all you who are weary and burdened, and I will give you rest.”</a:t>
            </a:r>
            <a:r>
              <a:rPr lang="en-US" dirty="0" smtClean="0"/>
              <a:t> Matthew 11:28</a:t>
            </a:r>
            <a:endParaRPr lang="en-US" dirty="0"/>
          </a:p>
        </p:txBody>
      </p:sp>
      <p:pic>
        <p:nvPicPr>
          <p:cNvPr id="14337" name="Picture 1" descr="peter_hastens_to_meet_Je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810000" cy="4591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/>
          <a:lstStyle/>
          <a:p>
            <a:pPr algn="l"/>
            <a:r>
              <a:rPr lang="en-US" b="1" dirty="0" smtClean="0"/>
              <a:t> Jesus prays for us specifically. “I pray for all those who will believe in me through their message.” Jesus has you and I in mind when he prays  that we might </a:t>
            </a:r>
            <a:r>
              <a:rPr lang="en-US" b="1" u="sng" dirty="0" smtClean="0"/>
              <a:t>know</a:t>
            </a:r>
            <a:r>
              <a:rPr lang="en-US" b="1" dirty="0" smtClean="0"/>
              <a:t> the Father and the Son.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Jan\Desktop\Document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124200"/>
            <a:ext cx="5105400" cy="340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81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</a:t>
            </a:r>
            <a:r>
              <a:rPr lang="en-US" b="1" i="1" dirty="0" smtClean="0"/>
              <a:t>“Call to me  </a:t>
            </a:r>
            <a:br>
              <a:rPr lang="en-US" b="1" i="1" dirty="0" smtClean="0"/>
            </a:br>
            <a:r>
              <a:rPr lang="en-US" b="1" i="1" dirty="0" smtClean="0"/>
              <a:t>and I will answer you.” </a:t>
            </a:r>
            <a:br>
              <a:rPr lang="en-US" b="1" i="1" dirty="0" smtClean="0"/>
            </a:br>
            <a:r>
              <a:rPr lang="en-US" dirty="0" smtClean="0"/>
              <a:t>Prayer is </a:t>
            </a:r>
            <a:r>
              <a:rPr lang="en-US" u="sng" dirty="0" smtClean="0"/>
              <a:t>a promise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2" name="AutoShape 2" descr="https://i.ytimg.com/vi/AdAW67UW2g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.tqn.com/y/christianity/1/W/r/R/JohnWesley15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3" y="762000"/>
            <a:ext cx="9132137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800600"/>
          </a:xfrm>
        </p:spPr>
        <p:txBody>
          <a:bodyPr anchor="t"/>
          <a:lstStyle/>
          <a:p>
            <a:pPr algn="l"/>
            <a:r>
              <a:rPr lang="en-US" dirty="0" smtClean="0"/>
              <a:t>“God will do nothing but in answer to prayer.”</a:t>
            </a:r>
            <a:br>
              <a:rPr lang="en-US" dirty="0" smtClean="0"/>
            </a:br>
            <a:r>
              <a:rPr lang="en-US" dirty="0" smtClean="0"/>
              <a:t>John Wesley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http://ecx.images-amazon.com/images/I/41zMRe7UJkL._SX35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2895600"/>
          </a:xfrm>
        </p:spPr>
        <p:txBody>
          <a:bodyPr anchor="t"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   Prayer </a:t>
            </a:r>
            <a:r>
              <a:rPr lang="en-US" dirty="0" smtClean="0">
                <a:solidFill>
                  <a:schemeClr val="bg1"/>
                </a:solidFill>
              </a:rPr>
              <a:t>is: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verbal communication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with the living God,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who hears and answers.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394" name="AutoShape 2" descr="https://upload.wikimedia.org/wikipedia/commons/thumb/3/30/'Adam's_Creation_Sistine_Chapel_ceiling'_by_Michelangelo_JBU33cut.jpg/600px-'Adam's_Creation_Sistine_Chapel_ceiling'_by_Michelangelo_JBU33cu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62400"/>
          </a:xfrm>
        </p:spPr>
        <p:txBody>
          <a:bodyPr/>
          <a:lstStyle/>
          <a:p>
            <a:r>
              <a:rPr lang="en-US" b="1" i="1" dirty="0" smtClean="0"/>
              <a:t>“You will seek me and find me when you seek me with all your heart.</a:t>
            </a:r>
            <a:r>
              <a:rPr lang="en-US" b="1" dirty="0" smtClean="0"/>
              <a:t> Jeremiah 29:13  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241" name="Picture 1" descr="C:\Users\Jan\Desktop\Document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4250"/>
            <a:ext cx="5181600" cy="343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“The great people of </a:t>
            </a:r>
            <a:br>
              <a:rPr lang="en-US" b="1" dirty="0" smtClean="0"/>
            </a:br>
            <a:r>
              <a:rPr lang="en-US" b="1" dirty="0" smtClean="0"/>
              <a:t>               the earth today are the  </a:t>
            </a:r>
            <a:br>
              <a:rPr lang="en-US" b="1" dirty="0" smtClean="0"/>
            </a:br>
            <a:r>
              <a:rPr lang="en-US" b="1" dirty="0" smtClean="0"/>
              <a:t>people who pray; but I mean those people who take</a:t>
            </a:r>
            <a:br>
              <a:rPr lang="en-US" b="1" dirty="0" smtClean="0"/>
            </a:br>
            <a:r>
              <a:rPr lang="en-US" b="1" dirty="0" smtClean="0"/>
              <a:t> time to pray.”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S. D. Gordon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86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2.bp.blogspot.com/_9elZLWNgQ30/TEfDyT0z-DI/AAAAAAAAAwc/jaTswVcw4CA/s1600/torr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776413" cy="227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“This is the confidence we have in approaching God: that if we ask anything according to his will, he hears us. {15} And if we know that he hears us--whatever we ask--we know that we have what we asked of him.</a:t>
            </a:r>
            <a:r>
              <a:rPr lang="en-US" dirty="0" smtClean="0"/>
              <a:t> (1 John 5:14-15 NIV)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/>
          <a:lstStyle/>
          <a:p>
            <a:pPr algn="l"/>
            <a:r>
              <a:rPr lang="en-US" b="1" dirty="0" smtClean="0"/>
              <a:t> Jesus prays for us specifically. “I pray for all those who will believe in me through their message.” Jesus has you and I in mind when he prays  that we might </a:t>
            </a:r>
            <a:r>
              <a:rPr lang="en-US" b="1" u="sng" dirty="0" smtClean="0"/>
              <a:t>know</a:t>
            </a:r>
            <a:r>
              <a:rPr lang="en-US" b="1" dirty="0" smtClean="0"/>
              <a:t> the Father and the Son.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r>
              <a:rPr lang="en-US" dirty="0" smtClean="0"/>
              <a:t>I will “… tell you great </a:t>
            </a:r>
            <a:br>
              <a:rPr lang="en-US" dirty="0" smtClean="0"/>
            </a:br>
            <a:r>
              <a:rPr lang="en-US" dirty="0" smtClean="0"/>
              <a:t>and unsearchable things </a:t>
            </a:r>
            <a:br>
              <a:rPr lang="en-US" dirty="0" smtClean="0"/>
            </a:br>
            <a:r>
              <a:rPr lang="en-US" dirty="0" smtClean="0"/>
              <a:t>you do not know. “</a:t>
            </a:r>
            <a:br>
              <a:rPr lang="en-US" dirty="0" smtClean="0"/>
            </a:br>
            <a:r>
              <a:rPr lang="en-US" dirty="0" smtClean="0"/>
              <a:t>Prayer naturally leads to </a:t>
            </a:r>
            <a:r>
              <a:rPr lang="en-US" u="sng" dirty="0" smtClean="0"/>
              <a:t>results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3969" name="Picture 1" descr="unknown"/>
          <p:cNvPicPr>
            <a:picLocks noChangeAspect="1" noChangeArrowheads="1"/>
          </p:cNvPicPr>
          <p:nvPr/>
        </p:nvPicPr>
        <p:blipFill>
          <a:blip r:embed="rId3" cstate="print"/>
          <a:srcRect l="36197" t="1520"/>
          <a:stretch>
            <a:fillRect/>
          </a:stretch>
        </p:blipFill>
        <p:spPr bwMode="auto">
          <a:xfrm>
            <a:off x="2495550" y="3346450"/>
            <a:ext cx="6648450" cy="3517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hannel.nationalgeographic.com/exposure/content/photo/photo/2079435_deeper-still_jfxeaqbh63vorhnrwcs4oomcjqoxpy7q62c4u66siw3t6qwph3oq_790x445.jpg"/>
          <p:cNvPicPr>
            <a:picLocks noChangeAspect="1" noChangeArrowheads="1"/>
          </p:cNvPicPr>
          <p:nvPr/>
        </p:nvPicPr>
        <p:blipFill>
          <a:blip r:embed="rId3" cstate="print"/>
          <a:srcRect r="15000"/>
          <a:stretch>
            <a:fillRect/>
          </a:stretch>
        </p:blipFill>
        <p:spPr bwMode="auto">
          <a:xfrm>
            <a:off x="60191" y="0"/>
            <a:ext cx="9083809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0"/>
          </a:xfrm>
        </p:spPr>
        <p:txBody>
          <a:bodyPr anchor="t"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“Call to me </a:t>
            </a:r>
            <a:br>
              <a:rPr lang="en-US" b="1" i="1" dirty="0" smtClean="0"/>
            </a:br>
            <a:r>
              <a:rPr lang="en-US" b="1" i="1" dirty="0" smtClean="0"/>
              <a:t>and I will answer you </a:t>
            </a:r>
            <a:br>
              <a:rPr lang="en-US" b="1" i="1" dirty="0" smtClean="0"/>
            </a:br>
            <a:r>
              <a:rPr lang="en-US" b="1" i="1" dirty="0" smtClean="0"/>
              <a:t>and tell you great </a:t>
            </a:r>
            <a:br>
              <a:rPr lang="en-US" b="1" i="1" dirty="0" smtClean="0"/>
            </a:br>
            <a:r>
              <a:rPr lang="en-US" b="1" i="1" dirty="0" smtClean="0"/>
              <a:t>and unsearchable things </a:t>
            </a:r>
            <a:br>
              <a:rPr lang="en-US" b="1" i="1" dirty="0" smtClean="0"/>
            </a:br>
            <a:r>
              <a:rPr lang="en-US" b="1" i="1" dirty="0" smtClean="0"/>
              <a:t>you do not know.”  </a:t>
            </a:r>
            <a:br>
              <a:rPr lang="en-US" b="1" i="1" dirty="0" smtClean="0"/>
            </a:br>
            <a:r>
              <a:rPr lang="en-US" dirty="0" smtClean="0"/>
              <a:t>Prayer leads to </a:t>
            </a:r>
            <a:r>
              <a:rPr lang="en-US" u="sng" dirty="0" smtClean="0"/>
              <a:t>results.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/>
          <a:lstStyle/>
          <a:p>
            <a:r>
              <a:rPr lang="en-US" dirty="0" smtClean="0"/>
              <a:t> “Now to him who is able to do immeasurably more than all we ask or imagine, according to his power that is at work within us, {21} to him be glory in the church and in Christ Jesus throughout all generations, forever and ever!” (Eph 3:20-21 NIV)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b="1" i="1" dirty="0" smtClean="0"/>
              <a:t>“Call to me and I will answer you and tell you great and unsearchable things you do not know.’</a:t>
            </a:r>
            <a:r>
              <a:rPr lang="en-US" dirty="0" smtClean="0"/>
              <a:t>  Jeremiah 33:3 </a:t>
            </a:r>
            <a:endParaRPr lang="en-US" dirty="0"/>
          </a:p>
        </p:txBody>
      </p:sp>
      <p:pic>
        <p:nvPicPr>
          <p:cNvPr id="4097" name="Picture 1" descr="unknown"/>
          <p:cNvPicPr>
            <a:picLocks noChangeAspect="1" noChangeArrowheads="1"/>
          </p:cNvPicPr>
          <p:nvPr/>
        </p:nvPicPr>
        <p:blipFill>
          <a:blip r:embed="rId3" cstate="print"/>
          <a:srcRect l="36197" t="1520"/>
          <a:stretch>
            <a:fillRect/>
          </a:stretch>
        </p:blipFill>
        <p:spPr bwMode="auto">
          <a:xfrm>
            <a:off x="2495550" y="3346450"/>
            <a:ext cx="6648450" cy="3517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19600"/>
          </a:xfrm>
        </p:spPr>
        <p:txBody>
          <a:bodyPr/>
          <a:lstStyle/>
          <a:p>
            <a:r>
              <a:rPr lang="en-US" dirty="0" smtClean="0"/>
              <a:t> ”Praying will do more to make the church what it ought to be than anything else we can do.” </a:t>
            </a:r>
            <a:br>
              <a:rPr lang="en-US" dirty="0" smtClean="0"/>
            </a:br>
            <a:r>
              <a:rPr lang="en-US" dirty="0" smtClean="0"/>
              <a:t>R. A. Torrey,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r="64000" b="-500"/>
          <a:stretch>
            <a:fillRect/>
          </a:stretch>
        </p:blipFill>
        <p:spPr bwMode="auto">
          <a:xfrm>
            <a:off x="6229350" y="3035300"/>
            <a:ext cx="2914650" cy="3829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556260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“This is what the LORD Almighty, the God of Israel, says to all those I carried into exile from Jerusalem to Babylon: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530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"Build houses and settle down; plant gardens and eat what they produce.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Marry and have sons and daughters; find wives for your sons and give your daughters in marriage, so that they too may have sons and daughters. Increase in number there; </a:t>
            </a:r>
            <a:br>
              <a:rPr lang="en-US" b="1" dirty="0" smtClean="0"/>
            </a:br>
            <a:r>
              <a:rPr lang="en-US" b="1" dirty="0" smtClean="0"/>
              <a:t>do not decrease. 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Also, seek the peace and prosperity of the city to which I have carried you into exile. </a:t>
            </a:r>
            <a:br>
              <a:rPr lang="en-US" b="1" dirty="0" smtClean="0"/>
            </a:br>
            <a:r>
              <a:rPr lang="en-US" b="1" dirty="0" smtClean="0"/>
              <a:t>Pray to the LORD for it, </a:t>
            </a:r>
            <a:br>
              <a:rPr lang="en-US" b="1" dirty="0" smtClean="0"/>
            </a:br>
            <a:r>
              <a:rPr lang="en-US" b="1" dirty="0" smtClean="0"/>
              <a:t>because if it prospers, </a:t>
            </a:r>
            <a:br>
              <a:rPr lang="en-US" b="1" dirty="0" smtClean="0"/>
            </a:br>
            <a:r>
              <a:rPr lang="en-US" b="1" dirty="0" smtClean="0"/>
              <a:t>you too will prosper."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Yes, this is what the LORD Almighty, the God of Israel, says: "Do not let the prophets and diviners among you deceive you. Do not listen to the dreams you encourage them to have. </a:t>
            </a: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2920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They are prophesying lies to you in my name. I have not sent them," declares the LORD.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 descr="http://i0.wp.com/straighttalkwithclaudiak.com/wp-content/uploads/2016/03/Open-Bible-Book.jpg?fit=800%2C800"/>
          <p:cNvPicPr>
            <a:picLocks noChangeAspect="1" noChangeArrowheads="1"/>
          </p:cNvPicPr>
          <p:nvPr/>
        </p:nvPicPr>
        <p:blipFill>
          <a:blip r:embed="rId3" cstate="print"/>
          <a:srcRect t="68000" b="3000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191</Words>
  <Application>Microsoft Office PowerPoint</Application>
  <PresentationFormat>On-screen Show (4:3)</PresentationFormat>
  <Paragraphs>72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“Getting Serious  About Prayer” Jeremiah 33:3</vt:lpstr>
      <vt:lpstr>“Call to me  and I will answer you  and tell you great and unsearchable things  you do not know”</vt:lpstr>
      <vt:lpstr>                  “The great people of                 the earth today are the   people who pray; but I mean those people who take  time to pray.”  S. D. Gordon    </vt:lpstr>
      <vt:lpstr>“This is what the LORD Almighty, the God of Israel, says to all those I carried into exile from Jerusalem to Babylon:</vt:lpstr>
      <vt:lpstr> "Build houses and settle down; plant gardens and eat what they produce.</vt:lpstr>
      <vt:lpstr> Marry and have sons and daughters; find wives for your sons and give your daughters in marriage, so that they too may have sons and daughters. Increase in number there;  do not decrease. </vt:lpstr>
      <vt:lpstr> Also, seek the peace and prosperity of the city to which I have carried you into exile.  Pray to the LORD for it,  because if it prospers,  you too will prosper."</vt:lpstr>
      <vt:lpstr> Yes, this is what the LORD Almighty, the God of Israel, says: "Do not let the prophets and diviners among you deceive you. Do not listen to the dreams you encourage them to have. </vt:lpstr>
      <vt:lpstr> They are prophesying lies to you in my name. I have not sent them," declares the LORD.  </vt:lpstr>
      <vt:lpstr> This is what the LORD says: "When seventy years are completed for Babylon, I will come to you and fulfill my gracious promise to bring you back to this place.</vt:lpstr>
      <vt:lpstr> For I know the plans I have for you," declares the LORD,  "plans to prosper you and  not to harm you, plans to give you hope and a future.</vt:lpstr>
      <vt:lpstr> Then you will call upon me and come and pray to me, and I will listen to you.</vt:lpstr>
      <vt:lpstr> You will seek me and find me when you seek me with all your heart.</vt:lpstr>
      <vt:lpstr>          “Call to me . . .”   Prayer is a command.    </vt:lpstr>
      <vt:lpstr>(1 Chronicles 16:11) “Look to the LORD and his strength; seek his face always.”  </vt:lpstr>
      <vt:lpstr>(Mat 7:7) Jesus says "Ask and it will be given to you; seek and you will find; knock and the door will be opened to you.”</vt:lpstr>
      <vt:lpstr> (John 14:13-14) And I will do whatever you ask in my name, so that the Son may bring glory to the Father. {14} You may ask me for anything in my name, and I will do it.</vt:lpstr>
      <vt:lpstr> “If you remain in me and my words remain in you, ask whatever you wish, and it will be given you. {8} This is to my Father’s glory, that you bear much fruit, showing yourselves to be my disciples.” John 15:7-8</vt:lpstr>
      <vt:lpstr> (John 14:13-14) And I will do whatever you ask in my name, so that the Son may bring glory to the Father. {14} You may ask me for anything in my name, and I will do it.</vt:lpstr>
      <vt:lpstr> (John 16:23-24) “In that day you will no longer ask me anything. I tell you the truth, my Father will give you whatever you ask in my name. {24} Until now you have not asked for anything in my name. Ask and you will receive, and your joy will be complete.</vt:lpstr>
      <vt:lpstr> Why would anyone neglect prayer?   1)  discouraged    2)  sin    3)  unbelief.   </vt:lpstr>
      <vt:lpstr>“Surely the arm of the LORD is not too short to save, nor his ear too dull to hear. 2} But your iniquities have separated you from your God; your sins have hidden his face from you, so that he will not hear.” (Isa 59:1-2 NIV) </vt:lpstr>
      <vt:lpstr>“Cast all your anxiety on Him because he cares for you!”  (1 Peter 5:7)</vt:lpstr>
      <vt:lpstr>“Come to me, all you who are weary and burdened, and I will give you rest.” Matthew 11:28</vt:lpstr>
      <vt:lpstr> Jesus prays for us specifically. “I pray for all those who will believe in me through their message.” Jesus has you and I in mind when he prays  that we might know the Father and the Son.</vt:lpstr>
      <vt:lpstr>  “Call to me   and I will answer you.”  Prayer is a promise                     </vt:lpstr>
      <vt:lpstr>“God will do nothing but in answer to prayer.” John Wesley</vt:lpstr>
      <vt:lpstr>   Prayer is:   verbal communication  with the living God,   who hears and answers.</vt:lpstr>
      <vt:lpstr>“You will seek me and find me when you seek me with all your heart. Jeremiah 29:13   </vt:lpstr>
      <vt:lpstr> “This is the confidence we have in approaching God: that if we ask anything according to his will, he hears us. {15} And if we know that he hears us--whatever we ask--we know that we have what we asked of him. (1 John 5:14-15 NIV) </vt:lpstr>
      <vt:lpstr> Jesus prays for us specifically. “I pray for all those who will believe in me through their message.” Jesus has you and I in mind when he prays  that we might know the Father and the Son.</vt:lpstr>
      <vt:lpstr>I will “… tell you great  and unsearchable things  you do not know. “ Prayer naturally leads to results.</vt:lpstr>
      <vt:lpstr> “Call to me  and I will answer you  and tell you great  and unsearchable things  you do not know.”   Prayer leads to results.    </vt:lpstr>
      <vt:lpstr> “Now to him who is able to do immeasurably more than all we ask or imagine, according to his power that is at work within us, {21} to him be glory in the church and in Christ Jesus throughout all generations, forever and ever!” (Eph 3:20-21 NIV)</vt:lpstr>
      <vt:lpstr>“Call to me and I will answer you and tell you great and unsearchable things you do not know.’  Jeremiah 33:3 </vt:lpstr>
      <vt:lpstr> ”Praying will do more to make the church what it ought to be than anything else we can do.”  R. A. Torrey,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84</cp:revision>
  <dcterms:created xsi:type="dcterms:W3CDTF">2015-07-06T21:02:22Z</dcterms:created>
  <dcterms:modified xsi:type="dcterms:W3CDTF">2016-07-26T13:53:52Z</dcterms:modified>
</cp:coreProperties>
</file>