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" r:id="rId2"/>
    <p:sldId id="259" r:id="rId3"/>
    <p:sldId id="26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97" autoAdjust="0"/>
  </p:normalViewPr>
  <p:slideViewPr>
    <p:cSldViewPr>
      <p:cViewPr varScale="1">
        <p:scale>
          <a:sx n="41" d="100"/>
          <a:sy n="41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6/12/2016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cdn.shopify.com/s/files/1/0189/1568/products/Candle_Image_Branded_Hope_Larger_large.jpg?v=1370036484"/>
          <p:cNvPicPr>
            <a:picLocks noChangeAspect="1" noChangeArrowheads="1"/>
          </p:cNvPicPr>
          <p:nvPr/>
        </p:nvPicPr>
        <p:blipFill>
          <a:blip r:embed="rId3" cstate="print"/>
          <a:srcRect b="9058"/>
          <a:stretch>
            <a:fillRect/>
          </a:stretch>
        </p:blipFill>
        <p:spPr bwMode="auto">
          <a:xfrm>
            <a:off x="67737" y="2514601"/>
            <a:ext cx="9076263" cy="43433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9530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6386" name="Picture 2" descr="http://tom1st.com/wp-content/uploads/2015/08/wisdom.jpg"/>
          <p:cNvPicPr>
            <a:picLocks noChangeAspect="1" noChangeArrowheads="1"/>
          </p:cNvPicPr>
          <p:nvPr/>
        </p:nvPicPr>
        <p:blipFill>
          <a:blip r:embed="rId4" cstate="print">
            <a:lum contrast="-20000"/>
          </a:blip>
          <a:srcRect t="34353" b="33437"/>
          <a:stretch>
            <a:fillRect/>
          </a:stretch>
        </p:blipFill>
        <p:spPr bwMode="auto">
          <a:xfrm>
            <a:off x="457200" y="685800"/>
            <a:ext cx="8534400" cy="28194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3657600"/>
            <a:ext cx="9144000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6600" dirty="0" smtClean="0">
                <a:ln w="18415" cmpd="sng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+mj-ea"/>
                <a:cs typeface="+mj-cs"/>
              </a:rPr>
              <a:t>Proverbs 3:1-13</a:t>
            </a:r>
            <a:r>
              <a:rPr lang="en-US" sz="4400" b="1" dirty="0" smtClean="0">
                <a:ln w="12700">
                  <a:solidFill>
                    <a:srgbClr val="FFFF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 </a:t>
            </a:r>
            <a:r>
              <a:rPr lang="en-US" sz="4400" dirty="0" smtClean="0">
                <a:solidFill>
                  <a:prstClr val="white"/>
                </a:solidFill>
                <a:ea typeface="+mj-ea"/>
                <a:cs typeface="+mj-cs"/>
              </a:rPr>
              <a:t/>
            </a:r>
            <a:br>
              <a:rPr lang="en-US" sz="4400" dirty="0" smtClean="0">
                <a:solidFill>
                  <a:prstClr val="white"/>
                </a:solidFill>
                <a:ea typeface="+mj-ea"/>
                <a:cs typeface="+mj-cs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an\Download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Happy is the man </a:t>
            </a:r>
            <a:br>
              <a:rPr lang="en-US" b="1" dirty="0" smtClean="0"/>
            </a:br>
            <a:r>
              <a:rPr lang="en-US" b="1" dirty="0" smtClean="0"/>
              <a:t>that </a:t>
            </a:r>
            <a:r>
              <a:rPr lang="en-US" b="1" dirty="0" err="1" smtClean="0"/>
              <a:t>findeth</a:t>
            </a:r>
            <a:r>
              <a:rPr lang="en-US" b="1" dirty="0" smtClean="0"/>
              <a:t> wisdom, </a:t>
            </a:r>
            <a:br>
              <a:rPr lang="en-US" b="1" dirty="0" smtClean="0"/>
            </a:br>
            <a:r>
              <a:rPr lang="en-US" b="1" dirty="0" smtClean="0"/>
              <a:t>and the man that </a:t>
            </a:r>
            <a:br>
              <a:rPr lang="en-US" b="1" dirty="0" smtClean="0"/>
            </a:br>
            <a:r>
              <a:rPr lang="en-US" b="1" dirty="0" err="1" smtClean="0"/>
              <a:t>getteth</a:t>
            </a:r>
            <a:r>
              <a:rPr lang="en-US" b="1" dirty="0" smtClean="0"/>
              <a:t> understanding.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Proverbs 3:1-13 (King James)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cdn.shopify.com/s/files/1/0189/1568/products/Candle_Image_Branded_Hope_Larger_large.jpg?v=1370036484"/>
          <p:cNvPicPr>
            <a:picLocks noChangeAspect="1" noChangeArrowheads="1"/>
          </p:cNvPicPr>
          <p:nvPr/>
        </p:nvPicPr>
        <p:blipFill>
          <a:blip r:embed="rId2" cstate="print"/>
          <a:srcRect b="9058"/>
          <a:stretch>
            <a:fillRect/>
          </a:stretch>
        </p:blipFill>
        <p:spPr bwMode="auto">
          <a:xfrm>
            <a:off x="67737" y="2514601"/>
            <a:ext cx="9076263" cy="43433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When we trust in God through the saving Faith of our Lord Jesus Christ we relinquish all our life to God’s care.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cdn.shopify.com/s/files/1/0189/1568/products/Candle_Image_Branded_Hope_Larger_large.jpg?v=1370036484"/>
          <p:cNvPicPr>
            <a:picLocks noChangeAspect="1" noChangeArrowheads="1"/>
          </p:cNvPicPr>
          <p:nvPr/>
        </p:nvPicPr>
        <p:blipFill>
          <a:blip r:embed="rId2" cstate="print"/>
          <a:srcRect b="9058"/>
          <a:stretch>
            <a:fillRect/>
          </a:stretch>
        </p:blipFill>
        <p:spPr bwMode="auto">
          <a:xfrm>
            <a:off x="67737" y="2514601"/>
            <a:ext cx="9076263" cy="43433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2162"/>
          </a:xfrm>
        </p:spPr>
        <p:txBody>
          <a:bodyPr anchor="t"/>
          <a:lstStyle/>
          <a:p>
            <a:r>
              <a:rPr lang="en-US" dirty="0" smtClean="0"/>
              <a:t>Jesus modeled </a:t>
            </a:r>
            <a:r>
              <a:rPr lang="en-US" smtClean="0"/>
              <a:t>this trust </a:t>
            </a:r>
            <a:r>
              <a:rPr lang="en-US" dirty="0" smtClean="0"/>
              <a:t>for us by placing everything in the hands of God the Father.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cdn.shopify.com/s/files/1/0189/1568/products/Candle_Image_Branded_Hope_Larger_large.jpg?v=1370036484"/>
          <p:cNvPicPr>
            <a:picLocks noChangeAspect="1" noChangeArrowheads="1"/>
          </p:cNvPicPr>
          <p:nvPr/>
        </p:nvPicPr>
        <p:blipFill>
          <a:blip r:embed="rId2" cstate="print"/>
          <a:srcRect b="9058"/>
          <a:stretch>
            <a:fillRect/>
          </a:stretch>
        </p:blipFill>
        <p:spPr bwMode="auto">
          <a:xfrm>
            <a:off x="67737" y="2514601"/>
            <a:ext cx="9076263" cy="43433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Our tendency is to rely solely on our own understanding, </a:t>
            </a:r>
            <a:br>
              <a:rPr lang="en-US" dirty="0" smtClean="0"/>
            </a:br>
            <a:r>
              <a:rPr lang="en-US" dirty="0" smtClean="0"/>
              <a:t>to try to stay in control, </a:t>
            </a:r>
            <a:br>
              <a:rPr lang="en-US" dirty="0" smtClean="0"/>
            </a:br>
            <a:r>
              <a:rPr lang="en-US" dirty="0" smtClean="0"/>
              <a:t>to do things our own way.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>
            <a:normAutofit/>
          </a:bodyPr>
          <a:lstStyle/>
          <a:p>
            <a:r>
              <a:rPr lang="en-US" dirty="0" smtClean="0"/>
              <a:t>“In the gospel a righteousness from God is revealed, </a:t>
            </a:r>
            <a:br>
              <a:rPr lang="en-US" dirty="0" smtClean="0"/>
            </a:br>
            <a:r>
              <a:rPr lang="en-US" dirty="0" smtClean="0"/>
              <a:t>a righteousness that is by faith, from first to last,</a:t>
            </a:r>
            <a:br>
              <a:rPr lang="en-US" dirty="0" smtClean="0"/>
            </a:br>
            <a:r>
              <a:rPr lang="en-US" dirty="0" smtClean="0"/>
              <a:t> just as it is written: </a:t>
            </a:r>
            <a:br>
              <a:rPr lang="en-US" dirty="0" smtClean="0"/>
            </a:br>
            <a:r>
              <a:rPr lang="en-US" dirty="0" smtClean="0"/>
              <a:t>‘</a:t>
            </a:r>
            <a:r>
              <a:rPr lang="en-US" smtClean="0"/>
              <a:t>the righteous </a:t>
            </a:r>
            <a:r>
              <a:rPr lang="en-US" dirty="0" smtClean="0"/>
              <a:t>live by faith’ “</a:t>
            </a:r>
            <a:br>
              <a:rPr lang="en-US" dirty="0" smtClean="0"/>
            </a:br>
            <a:r>
              <a:rPr lang="en-US" dirty="0" smtClean="0"/>
              <a:t>Romans 1.17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1" name="Picture 11" descr="https://i.ytimg.com/vi/d9ZjaKQsCjE/maxresdefault.jpg"/>
          <p:cNvPicPr>
            <a:picLocks noChangeAspect="1" noChangeArrowheads="1"/>
          </p:cNvPicPr>
          <p:nvPr/>
        </p:nvPicPr>
        <p:blipFill>
          <a:blip r:embed="rId3" cstate="print"/>
          <a:srcRect l="12305" r="12109" b="8621"/>
          <a:stretch>
            <a:fillRect/>
          </a:stretch>
        </p:blipFill>
        <p:spPr bwMode="auto">
          <a:xfrm>
            <a:off x="0" y="609600"/>
            <a:ext cx="9144000" cy="5943600"/>
          </a:xfrm>
          <a:prstGeom prst="rect">
            <a:avLst/>
          </a:prstGeom>
          <a:noFill/>
        </p:spPr>
      </p:pic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257800"/>
          </a:xfrm>
        </p:spPr>
        <p:txBody>
          <a:bodyPr anchor="t">
            <a:normAutofit fontScale="90000"/>
          </a:bodyPr>
          <a:lstStyle/>
          <a:p>
            <a:r>
              <a:rPr lang="en-US" b="1" cap="all" dirty="0" smtClean="0"/>
              <a:t/>
            </a:r>
            <a:br>
              <a:rPr lang="en-US" b="1" cap="all" dirty="0" smtClean="0"/>
            </a:br>
            <a:r>
              <a:rPr lang="en-US" sz="4900" b="1" cap="all" dirty="0" smtClean="0"/>
              <a:t>Trust in the Lord </a:t>
            </a:r>
            <a:br>
              <a:rPr lang="en-US" sz="4900" b="1" cap="all" dirty="0" smtClean="0"/>
            </a:br>
            <a:r>
              <a:rPr lang="en-US" sz="4900" b="1" cap="all" dirty="0" smtClean="0"/>
              <a:t>with all </a:t>
            </a:r>
            <a:r>
              <a:rPr lang="en-US" sz="4900" b="1" cap="all" dirty="0" err="1" smtClean="0"/>
              <a:t>thine</a:t>
            </a:r>
            <a:r>
              <a:rPr lang="en-US" sz="4900" b="1" cap="all" dirty="0" smtClean="0"/>
              <a:t> heart; </a:t>
            </a:r>
            <a:br>
              <a:rPr lang="en-US" sz="4900" b="1" cap="all" dirty="0" smtClean="0"/>
            </a:br>
            <a:r>
              <a:rPr lang="en-US" sz="4900" b="1" cap="all" dirty="0" smtClean="0"/>
              <a:t>and lean</a:t>
            </a:r>
            <a:r>
              <a:rPr lang="en-US" sz="4900" cap="all" dirty="0" smtClean="0"/>
              <a:t> </a:t>
            </a:r>
            <a:r>
              <a:rPr lang="en-US" sz="4900" b="1" cap="all" dirty="0" smtClean="0"/>
              <a:t>not</a:t>
            </a:r>
            <a:r>
              <a:rPr lang="en-US" sz="4900" cap="all" dirty="0" smtClean="0"/>
              <a:t> </a:t>
            </a:r>
            <a:r>
              <a:rPr lang="en-US" sz="4900" b="1" cap="all" dirty="0" smtClean="0"/>
              <a:t>unto </a:t>
            </a:r>
            <a:br>
              <a:rPr lang="en-US" sz="4900" b="1" cap="all" dirty="0" smtClean="0"/>
            </a:br>
            <a:r>
              <a:rPr lang="en-US" sz="4900" b="1" cap="all" dirty="0" err="1" smtClean="0"/>
              <a:t>thine</a:t>
            </a:r>
            <a:r>
              <a:rPr lang="en-US" sz="4900" b="1" cap="all" dirty="0" smtClean="0"/>
              <a:t> own</a:t>
            </a:r>
            <a:r>
              <a:rPr lang="en-US" sz="4900" cap="all" dirty="0" smtClean="0"/>
              <a:t> </a:t>
            </a:r>
            <a:r>
              <a:rPr lang="en-US" sz="4900" b="1" cap="all" dirty="0" smtClean="0"/>
              <a:t>understanding</a:t>
            </a:r>
            <a:r>
              <a:rPr lang="en-US" sz="4900" cap="all" dirty="0" smtClean="0"/>
              <a:t>. </a:t>
            </a:r>
            <a:r>
              <a:rPr lang="en-US" cap="all" dirty="0" smtClean="0"/>
              <a:t/>
            </a:r>
            <a:br>
              <a:rPr lang="en-US" cap="all" dirty="0" smtClean="0"/>
            </a:br>
            <a:r>
              <a:rPr lang="en-US" b="1" cap="all" dirty="0" smtClean="0"/>
              <a:t/>
            </a:r>
            <a:br>
              <a:rPr lang="en-US" b="1" cap="all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2" name="AutoShape 2" descr="https://www.songsthatunite.org.au/media/com_hikashop/upload/lift-up-your-heart-300x30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483" name="Picture 3" descr="C:\Users\Jan\Downloads\lift-up-your-heart-300x300.png"/>
          <p:cNvPicPr>
            <a:picLocks noChangeAspect="1" noChangeArrowheads="1"/>
          </p:cNvPicPr>
          <p:nvPr/>
        </p:nvPicPr>
        <p:blipFill>
          <a:blip r:embed="rId4" cstate="print"/>
          <a:srcRect l="13953" t="11628" r="9302" b="6976"/>
          <a:stretch>
            <a:fillRect/>
          </a:stretch>
        </p:blipFill>
        <p:spPr bwMode="auto">
          <a:xfrm>
            <a:off x="-3505200" y="-228600"/>
            <a:ext cx="3200400" cy="3224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14800"/>
          </a:xfrm>
        </p:spPr>
        <p:txBody>
          <a:bodyPr anchor="t"/>
          <a:lstStyle/>
          <a:p>
            <a:r>
              <a:rPr lang="en-US" cap="all" dirty="0" smtClean="0"/>
              <a:t/>
            </a:r>
            <a:br>
              <a:rPr lang="en-US" cap="all" dirty="0" smtClean="0"/>
            </a:br>
            <a:r>
              <a:rPr lang="en-US" cap="all" dirty="0" smtClean="0"/>
              <a:t>In all thy ways </a:t>
            </a:r>
            <a:br>
              <a:rPr lang="en-US" cap="all" dirty="0" smtClean="0"/>
            </a:br>
            <a:r>
              <a:rPr lang="en-US" cap="all" dirty="0" smtClean="0"/>
              <a:t>acknowledge him, </a:t>
            </a:r>
            <a:br>
              <a:rPr lang="en-US" cap="all" dirty="0" smtClean="0"/>
            </a:br>
            <a:r>
              <a:rPr lang="en-US" cap="all" dirty="0" smtClean="0"/>
              <a:t>and he shall </a:t>
            </a:r>
            <a:br>
              <a:rPr lang="en-US" cap="all" dirty="0" smtClean="0"/>
            </a:br>
            <a:r>
              <a:rPr lang="en-US" cap="all" dirty="0" smtClean="0"/>
              <a:t>direct thy paths.</a:t>
            </a:r>
            <a:r>
              <a:rPr lang="en-US" b="1" cap="all" dirty="0" smtClean="0"/>
              <a:t> </a:t>
            </a:r>
            <a:br>
              <a:rPr lang="en-US" b="1" cap="all" dirty="0" smtClean="0"/>
            </a:br>
            <a:r>
              <a:rPr lang="en-US" b="1" cap="all" dirty="0" smtClean="0"/>
              <a:t>Proverbs 3:5-6</a:t>
            </a:r>
            <a:endParaRPr lang="en-US" dirty="0"/>
          </a:p>
        </p:txBody>
      </p:sp>
      <p:pic>
        <p:nvPicPr>
          <p:cNvPr id="3" name="Picture 2" descr="http://ppt-lt.crystalgraphics.com/lt_path_am_24_powerpoint_templates_title_slide.jpg"/>
          <p:cNvPicPr>
            <a:picLocks noChangeAspect="1" noChangeArrowheads="1"/>
          </p:cNvPicPr>
          <p:nvPr/>
        </p:nvPicPr>
        <p:blipFill>
          <a:blip r:embed="rId3" cstate="print"/>
          <a:srcRect t="40000" b="23333"/>
          <a:stretch>
            <a:fillRect/>
          </a:stretch>
        </p:blipFill>
        <p:spPr bwMode="auto">
          <a:xfrm>
            <a:off x="0" y="3962400"/>
            <a:ext cx="9144000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C:\Users\Jan\Download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 My son, forget not my law; </a:t>
            </a:r>
            <a:br>
              <a:rPr lang="en-US" b="1" dirty="0" smtClean="0"/>
            </a:br>
            <a:r>
              <a:rPr lang="en-US" b="1" dirty="0" smtClean="0"/>
              <a:t>but let </a:t>
            </a:r>
            <a:r>
              <a:rPr lang="en-US" b="1" dirty="0" err="1" smtClean="0"/>
              <a:t>thine</a:t>
            </a:r>
            <a:r>
              <a:rPr lang="en-US" b="1" dirty="0" smtClean="0"/>
              <a:t> heart keep </a:t>
            </a:r>
            <a:br>
              <a:rPr lang="en-US" b="1" dirty="0" smtClean="0"/>
            </a:br>
            <a:r>
              <a:rPr lang="en-US" b="1" dirty="0" smtClean="0"/>
              <a:t>my commandments: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For length of days, </a:t>
            </a:r>
            <a:br>
              <a:rPr lang="en-US" b="1" dirty="0" smtClean="0"/>
            </a:br>
            <a:r>
              <a:rPr lang="en-US" b="1" dirty="0" smtClean="0"/>
              <a:t>and long life, and peace, </a:t>
            </a:r>
            <a:br>
              <a:rPr lang="en-US" b="1" dirty="0" smtClean="0"/>
            </a:br>
            <a:r>
              <a:rPr lang="en-US" b="1" dirty="0" smtClean="0"/>
              <a:t>shall they add to thee.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6388" name="AutoShape 4" descr="Image result for bible powerpoint dark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an\Download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40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Let not mercy and truth forsake thee: bind them about thy neck; write them upon the table of </a:t>
            </a:r>
            <a:r>
              <a:rPr lang="en-US" b="1" dirty="0" err="1" smtClean="0"/>
              <a:t>thine</a:t>
            </a:r>
            <a:r>
              <a:rPr lang="en-US" b="1" dirty="0" smtClean="0"/>
              <a:t> heart: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baseline="30000" dirty="0" smtClean="0"/>
              <a:t> </a:t>
            </a:r>
            <a:r>
              <a:rPr lang="en-US" b="1" dirty="0" smtClean="0"/>
              <a:t>So </a:t>
            </a:r>
            <a:r>
              <a:rPr lang="en-US" b="1" dirty="0" err="1" smtClean="0"/>
              <a:t>shalt</a:t>
            </a:r>
            <a:r>
              <a:rPr lang="en-US" b="1" dirty="0" smtClean="0"/>
              <a:t> thou find favor </a:t>
            </a:r>
            <a:br>
              <a:rPr lang="en-US" b="1" dirty="0" smtClean="0"/>
            </a:br>
            <a:r>
              <a:rPr lang="en-US" b="1" dirty="0" smtClean="0"/>
              <a:t>and good understanding </a:t>
            </a:r>
            <a:br>
              <a:rPr lang="en-US" b="1" dirty="0" smtClean="0"/>
            </a:br>
            <a:r>
              <a:rPr lang="en-US" b="1" dirty="0" smtClean="0"/>
              <a:t>in the sight of God and man.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an\Download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9800"/>
          </a:xfrm>
        </p:spPr>
        <p:txBody>
          <a:bodyPr anchor="t"/>
          <a:lstStyle/>
          <a:p>
            <a:r>
              <a:rPr lang="en-US" b="1" baseline="30000" dirty="0" smtClean="0"/>
              <a:t> </a:t>
            </a:r>
            <a:br>
              <a:rPr lang="en-US" b="1" baseline="30000" dirty="0" smtClean="0"/>
            </a:br>
            <a:r>
              <a:rPr lang="en-US" b="1" dirty="0" smtClean="0"/>
              <a:t>Trust in the </a:t>
            </a:r>
            <a:r>
              <a:rPr lang="en-US" b="1" cap="small" dirty="0" smtClean="0"/>
              <a:t>Lord</a:t>
            </a:r>
            <a:r>
              <a:rPr lang="en-US" b="1" dirty="0" smtClean="0"/>
              <a:t> with all </a:t>
            </a:r>
            <a:r>
              <a:rPr lang="en-US" b="1" dirty="0" err="1" smtClean="0"/>
              <a:t>thine</a:t>
            </a:r>
            <a:r>
              <a:rPr lang="en-US" b="1" dirty="0" smtClean="0"/>
              <a:t> heart; and lean not unto </a:t>
            </a:r>
            <a:r>
              <a:rPr lang="en-US" b="1" dirty="0" err="1" smtClean="0"/>
              <a:t>thine</a:t>
            </a:r>
            <a:r>
              <a:rPr lang="en-US" b="1" dirty="0" smtClean="0"/>
              <a:t> own understanding.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In all thy ways acknowledge him, and he shall direct thy paths.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an\Download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98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Be not wise in </a:t>
            </a:r>
            <a:r>
              <a:rPr lang="en-US" b="1" dirty="0" err="1" smtClean="0"/>
              <a:t>thine</a:t>
            </a:r>
            <a:r>
              <a:rPr lang="en-US" b="1" dirty="0" smtClean="0"/>
              <a:t> own eyes: fear the </a:t>
            </a:r>
            <a:r>
              <a:rPr lang="en-US" b="1" cap="small" dirty="0" smtClean="0"/>
              <a:t>Lord</a:t>
            </a:r>
            <a:r>
              <a:rPr lang="en-US" b="1" dirty="0" smtClean="0"/>
              <a:t>, </a:t>
            </a:r>
            <a:br>
              <a:rPr lang="en-US" b="1" dirty="0" smtClean="0"/>
            </a:br>
            <a:r>
              <a:rPr lang="en-US" b="1" dirty="0" smtClean="0"/>
              <a:t>and depart from evil.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It shall be health to thy navel, and marrow to thy bones.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an\Download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6294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Honor the </a:t>
            </a:r>
            <a:r>
              <a:rPr lang="en-US" b="1" cap="small" dirty="0" smtClean="0"/>
              <a:t>Lord</a:t>
            </a:r>
            <a:r>
              <a:rPr lang="en-US" b="1" dirty="0" smtClean="0"/>
              <a:t> with thy substance, and with the </a:t>
            </a:r>
            <a:r>
              <a:rPr lang="en-US" b="1" dirty="0" err="1" smtClean="0"/>
              <a:t>firstfruits</a:t>
            </a:r>
            <a:r>
              <a:rPr lang="en-US" b="1" dirty="0" smtClean="0"/>
              <a:t> of all </a:t>
            </a:r>
            <a:r>
              <a:rPr lang="en-US" b="1" dirty="0" err="1" smtClean="0"/>
              <a:t>thine</a:t>
            </a:r>
            <a:r>
              <a:rPr lang="en-US" b="1" dirty="0" smtClean="0"/>
              <a:t> increase: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baseline="30000" dirty="0" smtClean="0"/>
              <a:t> </a:t>
            </a:r>
            <a:r>
              <a:rPr lang="en-US" b="1" dirty="0" smtClean="0"/>
              <a:t>So shall thy barns be filled with plenty, and thy presses shall burst out with new wine.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an\Downloads\download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3028950"/>
            <a:ext cx="5105400" cy="3829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9144000" cy="685800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My son, despise not the chastening of the </a:t>
            </a:r>
            <a:r>
              <a:rPr lang="en-US" b="1" cap="small" dirty="0" smtClean="0"/>
              <a:t>Lord</a:t>
            </a:r>
            <a:r>
              <a:rPr lang="en-US" b="1" dirty="0" smtClean="0"/>
              <a:t>; </a:t>
            </a:r>
            <a:br>
              <a:rPr lang="en-US" b="1" dirty="0" smtClean="0"/>
            </a:br>
            <a:r>
              <a:rPr lang="en-US" b="1" dirty="0" smtClean="0"/>
              <a:t>neither be weary of his correction: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For whom the </a:t>
            </a:r>
            <a:r>
              <a:rPr lang="en-US" b="1" cap="small" dirty="0" smtClean="0"/>
              <a:t>Lord</a:t>
            </a:r>
            <a:r>
              <a:rPr lang="en-US" b="1" dirty="0" smtClean="0"/>
              <a:t> </a:t>
            </a:r>
            <a:r>
              <a:rPr lang="en-US" b="1" dirty="0" err="1" smtClean="0"/>
              <a:t>loveth</a:t>
            </a:r>
            <a:r>
              <a:rPr lang="en-US" b="1" dirty="0" smtClean="0"/>
              <a:t> he </a:t>
            </a:r>
            <a:r>
              <a:rPr lang="en-US" b="1" dirty="0" err="1" smtClean="0"/>
              <a:t>correcteth</a:t>
            </a:r>
            <a:r>
              <a:rPr lang="en-US" b="1" dirty="0" smtClean="0"/>
              <a:t>; even as a father </a:t>
            </a:r>
            <a:br>
              <a:rPr lang="en-US" b="1" dirty="0" smtClean="0"/>
            </a:br>
            <a:r>
              <a:rPr lang="en-US" b="1" dirty="0" smtClean="0"/>
              <a:t>the son in whom he </a:t>
            </a:r>
            <a:r>
              <a:rPr lang="en-US" b="1" dirty="0" err="1" smtClean="0"/>
              <a:t>delighteth</a:t>
            </a:r>
            <a:r>
              <a:rPr lang="en-US" b="1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74</Words>
  <Application>Microsoft Office PowerPoint</Application>
  <PresentationFormat>On-screen Show (4:3)</PresentationFormat>
  <Paragraphs>25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   </vt:lpstr>
      <vt:lpstr> Trust in the Lord  with all thine heart;  and lean not unto  thine own understanding.     </vt:lpstr>
      <vt:lpstr> In all thy ways  acknowledge him,  and he shall  direct thy paths.  Proverbs 3:5-6</vt:lpstr>
      <vt:lpstr>  My son, forget not my law;  but let thine heart keep  my commandments:  For length of days,  and long life, and peace,  shall they add to thee.   </vt:lpstr>
      <vt:lpstr> Let not mercy and truth forsake thee: bind them about thy neck; write them upon the table of thine heart:   So shalt thou find favor  and good understanding  in the sight of God and man.   </vt:lpstr>
      <vt:lpstr>  Trust in the Lord with all thine heart; and lean not unto thine own understanding.  In all thy ways acknowledge him, and he shall direct thy paths.   </vt:lpstr>
      <vt:lpstr> Be not wise in thine own eyes: fear the Lord,  and depart from evil. It shall be health to thy navel, and marrow to thy bones.   </vt:lpstr>
      <vt:lpstr> Honor the Lord with thy substance, and with the firstfruits of all thine increase:  So shall thy barns be filled with plenty, and thy presses shall burst out with new wine.   </vt:lpstr>
      <vt:lpstr> My son, despise not the chastening of the Lord;  neither be weary of his correction:  For whom the Lord loveth he correcteth; even as a father  the son in whom he delighteth.   </vt:lpstr>
      <vt:lpstr> Happy is the man  that findeth wisdom,  and the man that  getteth understanding.   Proverbs 3:1-13 (King James)   </vt:lpstr>
      <vt:lpstr>When we trust in God through the saving Faith of our Lord Jesus Christ we relinquish all our life to God’s care.  </vt:lpstr>
      <vt:lpstr>Jesus modeled this trust for us by placing everything in the hands of God the Father.</vt:lpstr>
      <vt:lpstr>Our tendency is to rely solely on our own understanding,  to try to stay in control,  to do things our own way.</vt:lpstr>
      <vt:lpstr>“In the gospel a righteousness from God is revealed,  a righteousness that is by faith, from first to last,  just as it is written:  ‘the righteous live by faith’ “ Romans 1.17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MediaShout</cp:lastModifiedBy>
  <cp:revision>71</cp:revision>
  <dcterms:created xsi:type="dcterms:W3CDTF">2015-07-06T21:02:22Z</dcterms:created>
  <dcterms:modified xsi:type="dcterms:W3CDTF">2016-06-12T16:26:08Z</dcterms:modified>
</cp:coreProperties>
</file>