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97" autoAdjust="0"/>
  </p:normalViewPr>
  <p:slideViewPr>
    <p:cSldViewPr>
      <p:cViewPr varScale="1">
        <p:scale>
          <a:sx n="76" d="100"/>
          <a:sy n="76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9082C-39B8-482E-AFC8-CCCC26B080B9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CA511-8009-4119-9623-6A1DA812B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findyourmiddlegrounddotcom.files.wordpress.com/2014/12/girl-hay-sky-sunset-favim-com-4293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 anchor="t"/>
          <a:lstStyle/>
          <a:p>
            <a:r>
              <a:rPr lang="en-US" sz="57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Are </a:t>
            </a:r>
            <a:br>
              <a:rPr lang="en-US" sz="57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7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Body of Christ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Luke 10:21-24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647950"/>
            <a:ext cx="6686550" cy="4210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 anchor="t"/>
          <a:lstStyle/>
          <a:p>
            <a:r>
              <a:rPr lang="en-US" dirty="0" smtClean="0"/>
              <a:t>Christians are learning </a:t>
            </a:r>
            <a:br>
              <a:rPr lang="en-US" dirty="0" smtClean="0"/>
            </a:br>
            <a:r>
              <a:rPr lang="en-US" dirty="0" smtClean="0"/>
              <a:t>the joy of </a:t>
            </a:r>
            <a:r>
              <a:rPr lang="en-US" u="sng" dirty="0" smtClean="0"/>
              <a:t>fellowship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Romans 16:16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3797" name="Picture 5" descr="rejoice-in-the-Lord-child-boy-smiling-christian-wallpaper_1366x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08000" y="112471200"/>
            <a:ext cx="4660900" cy="262061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3800" name="Picture 8" descr="http://www.hischerishedones.org/wp-content/uploads/2015/09/12004974_10154220573237468_9054047441392678705_n.jpg"/>
          <p:cNvPicPr>
            <a:picLocks noChangeAspect="1" noChangeArrowheads="1"/>
          </p:cNvPicPr>
          <p:nvPr/>
        </p:nvPicPr>
        <p:blipFill>
          <a:blip r:embed="rId4"/>
          <a:srcRect b="44231"/>
          <a:stretch>
            <a:fillRect/>
          </a:stretch>
        </p:blipFill>
        <p:spPr bwMode="auto">
          <a:xfrm>
            <a:off x="1066800" y="2895600"/>
            <a:ext cx="6922813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 anchor="t"/>
          <a:lstStyle/>
          <a:p>
            <a:r>
              <a:rPr lang="en-US" dirty="0" smtClean="0"/>
              <a:t>Christians are encouraging each other to dwell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u="sng" dirty="0" smtClean="0"/>
              <a:t>Christ’s</a:t>
            </a:r>
            <a:r>
              <a:rPr lang="en-US" dirty="0" smtClean="0"/>
              <a:t> </a:t>
            </a:r>
            <a:r>
              <a:rPr lang="en-US" u="sng" dirty="0" smtClean="0"/>
              <a:t>Word.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Colossians 3:16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3" name="Picture 1" descr="kids_books"/>
          <p:cNvPicPr>
            <a:picLocks noChangeAspect="1" noChangeArrowheads="1"/>
          </p:cNvPicPr>
          <p:nvPr/>
        </p:nvPicPr>
        <p:blipFill>
          <a:blip r:embed="rId3" cstate="print"/>
          <a:srcRect l="471" r="3913"/>
          <a:stretch>
            <a:fillRect/>
          </a:stretch>
        </p:blipFill>
        <p:spPr bwMode="auto">
          <a:xfrm>
            <a:off x="2133600" y="3200400"/>
            <a:ext cx="4800600" cy="3339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hristianppt.com/christian-powerpoint/thumbs_big/t_116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that time, Jesus, </a:t>
            </a:r>
            <a:br>
              <a:rPr lang="en-US" dirty="0" smtClean="0"/>
            </a:br>
            <a:r>
              <a:rPr lang="en-US" dirty="0" smtClean="0"/>
              <a:t>full of joy through </a:t>
            </a:r>
            <a:br>
              <a:rPr lang="en-US" dirty="0" smtClean="0"/>
            </a:br>
            <a:r>
              <a:rPr lang="en-US" dirty="0" smtClean="0"/>
              <a:t>the Holy Spirit, said,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hristianppt.com/christian-powerpoint/thumbs_big/t_116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 “I praise you, Father, </a:t>
            </a:r>
            <a:br>
              <a:rPr lang="en-US" dirty="0" smtClean="0"/>
            </a:br>
            <a:r>
              <a:rPr lang="en-US" dirty="0" smtClean="0"/>
              <a:t>Lord of heaven and earth, because You have hidden these things from </a:t>
            </a:r>
            <a:br>
              <a:rPr lang="en-US" dirty="0" smtClean="0"/>
            </a:br>
            <a:r>
              <a:rPr lang="en-US" dirty="0" smtClean="0"/>
              <a:t>the wise and learned, </a:t>
            </a:r>
            <a:br>
              <a:rPr lang="en-US" dirty="0" smtClean="0"/>
            </a:br>
            <a:r>
              <a:rPr lang="en-US" dirty="0" smtClean="0"/>
              <a:t>and revealed them </a:t>
            </a:r>
            <a:br>
              <a:rPr lang="en-US" dirty="0" smtClean="0"/>
            </a:br>
            <a:r>
              <a:rPr lang="en-US" dirty="0" smtClean="0"/>
              <a:t>to little children.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hristianppt.com/christian-powerpoint/thumbs_big/t_116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father, for this was </a:t>
            </a:r>
            <a:br>
              <a:rPr lang="en-US" dirty="0" smtClean="0"/>
            </a:br>
            <a:r>
              <a:rPr lang="en-US" dirty="0" smtClean="0"/>
              <a:t>Your good pleasure. </a:t>
            </a:r>
            <a:br>
              <a:rPr lang="en-US" dirty="0" smtClean="0"/>
            </a:br>
            <a:r>
              <a:rPr lang="en-US" dirty="0" smtClean="0"/>
              <a:t>All things have been committed to me </a:t>
            </a:r>
            <a:br>
              <a:rPr lang="en-US" dirty="0" smtClean="0"/>
            </a:br>
            <a:r>
              <a:rPr lang="en-US" dirty="0" smtClean="0"/>
              <a:t>by my Father.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hristianppt.com/christian-powerpoint/thumbs_big/t_116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anchor="t"/>
          <a:lstStyle/>
          <a:p>
            <a:r>
              <a:rPr lang="en-US" dirty="0" smtClean="0"/>
              <a:t>No one knows who </a:t>
            </a:r>
            <a:br>
              <a:rPr lang="en-US" dirty="0" smtClean="0"/>
            </a:br>
            <a:r>
              <a:rPr lang="en-US" dirty="0" smtClean="0"/>
              <a:t>the Son is except the Father, </a:t>
            </a:r>
            <a:br>
              <a:rPr lang="en-US" dirty="0" smtClean="0"/>
            </a:br>
            <a:r>
              <a:rPr lang="en-US" dirty="0" smtClean="0"/>
              <a:t>and no on knows who </a:t>
            </a:r>
            <a:br>
              <a:rPr lang="en-US" dirty="0" smtClean="0"/>
            </a:br>
            <a:r>
              <a:rPr lang="en-US" dirty="0" smtClean="0"/>
              <a:t>the Father is except the Son </a:t>
            </a:r>
            <a:br>
              <a:rPr lang="en-US" dirty="0" smtClean="0"/>
            </a:br>
            <a:r>
              <a:rPr lang="en-US" dirty="0" smtClean="0"/>
              <a:t>and those to whom the Son chooses to reveal him.”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hristianppt.com/christian-powerpoint/thumbs_big/t_116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Then he turned to his disciples and said privately, </a:t>
            </a:r>
            <a:br>
              <a:rPr lang="en-US" dirty="0" smtClean="0"/>
            </a:br>
            <a:r>
              <a:rPr lang="en-US" dirty="0" smtClean="0"/>
              <a:t>“Blessed are the eyes </a:t>
            </a:r>
            <a:br>
              <a:rPr lang="en-US" dirty="0" smtClean="0"/>
            </a:br>
            <a:r>
              <a:rPr lang="en-US" dirty="0" smtClean="0"/>
              <a:t>that see what you see. 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hristianppt.com/christian-powerpoint/thumbs_big/t_116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 anchor="t"/>
          <a:lstStyle/>
          <a:p>
            <a:r>
              <a:rPr lang="en-US" dirty="0" smtClean="0"/>
              <a:t>For I tell you that </a:t>
            </a:r>
            <a:br>
              <a:rPr lang="en-US" dirty="0" smtClean="0"/>
            </a:br>
            <a:r>
              <a:rPr lang="en-US" dirty="0" smtClean="0"/>
              <a:t>many prophets and kings wanted to see what you see but did not see it, </a:t>
            </a:r>
            <a:br>
              <a:rPr lang="en-US" dirty="0" smtClean="0"/>
            </a:br>
            <a:r>
              <a:rPr lang="en-US" dirty="0" smtClean="0"/>
              <a:t>and to hear what you hear but did not hear it.”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usccb.org/image-library/images/man-praying-silhouette-church-iStock-montag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8702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686800" cy="6202362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 “I was glad </a:t>
            </a:r>
            <a:br>
              <a:rPr lang="en-US" i="1" dirty="0" smtClean="0"/>
            </a:br>
            <a:r>
              <a:rPr lang="en-US" i="1" dirty="0" smtClean="0"/>
              <a:t>when they </a:t>
            </a:r>
            <a:br>
              <a:rPr lang="en-US" i="1" dirty="0" smtClean="0"/>
            </a:br>
            <a:r>
              <a:rPr lang="en-US" i="1" dirty="0" smtClean="0"/>
              <a:t>said to me, </a:t>
            </a:r>
            <a:br>
              <a:rPr lang="en-US" i="1" dirty="0" smtClean="0"/>
            </a:br>
            <a:r>
              <a:rPr lang="en-US" i="1" dirty="0" smtClean="0"/>
              <a:t> “Let us go </a:t>
            </a:r>
            <a:br>
              <a:rPr lang="en-US" i="1" dirty="0" smtClean="0"/>
            </a:br>
            <a:r>
              <a:rPr lang="en-US" i="1" dirty="0" smtClean="0"/>
              <a:t>to the house </a:t>
            </a:r>
            <a:br>
              <a:rPr lang="en-US" i="1" dirty="0" smtClean="0"/>
            </a:br>
            <a:r>
              <a:rPr lang="en-US" i="1" dirty="0" smtClean="0"/>
              <a:t> of the LORD.”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Psalm 122:1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 anchor="t"/>
          <a:lstStyle/>
          <a:p>
            <a:r>
              <a:rPr lang="en-US" dirty="0" smtClean="0"/>
              <a:t>Christians are not their </a:t>
            </a:r>
            <a:r>
              <a:rPr lang="en-US" u="sng" dirty="0" smtClean="0"/>
              <a:t>own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1 Corinthians 6:19-20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 flipH="1">
            <a:off x="2305050" y="4800600"/>
            <a:ext cx="5486400" cy="685800"/>
          </a:xfrm>
          <a:prstGeom prst="rtTriangle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 rot="-335055">
            <a:off x="1765300" y="1600200"/>
            <a:ext cx="5372100" cy="981075"/>
          </a:xfrm>
          <a:prstGeom prst="rtTriangle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://www.godissues.org/wp-content/uploads/jesus-paid-in-full-crown-of-thor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133600"/>
            <a:ext cx="6095999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56</Words>
  <Application>Microsoft Office PowerPoint</Application>
  <PresentationFormat>On-screen Show (4:3)</PresentationFormat>
  <Paragraphs>22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We Are  The Body of Christ Luke 10:21-24      </vt:lpstr>
      <vt:lpstr> At that time, Jesus,  full of joy through  the Holy Spirit, said,  </vt:lpstr>
      <vt:lpstr> “I praise you, Father,  Lord of heaven and earth, because You have hidden these things from  the wise and learned,  and revealed them  to little children.</vt:lpstr>
      <vt:lpstr> Yes, father, for this was  Your good pleasure.  All things have been committed to me  by my Father.  </vt:lpstr>
      <vt:lpstr>No one knows who  the Son is except the Father,  and no on knows who  the Father is except the Son  and those to whom the Son chooses to reveal him.”</vt:lpstr>
      <vt:lpstr>Then he turned to his disciples and said privately,  “Blessed are the eyes  that see what you see.  </vt:lpstr>
      <vt:lpstr>For I tell you that  many prophets and kings wanted to see what you see but did not see it,  and to hear what you hear but did not hear it.”</vt:lpstr>
      <vt:lpstr>     “I was glad  when they  said to me,   “Let us go  to the house   of the LORD.” Psalm 122:1   </vt:lpstr>
      <vt:lpstr>Christians are not their own.  1 Corinthians 6:19-20   </vt:lpstr>
      <vt:lpstr>Christians are learning  the joy of fellowship. Romans 16:16   </vt:lpstr>
      <vt:lpstr>Christians are encouraging each other to dwell  in Christ’s Word.  Colossians 3:16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Jan</cp:lastModifiedBy>
  <cp:revision>59</cp:revision>
  <dcterms:created xsi:type="dcterms:W3CDTF">2015-07-06T21:02:22Z</dcterms:created>
  <dcterms:modified xsi:type="dcterms:W3CDTF">2016-05-13T18:32:08Z</dcterms:modified>
</cp:coreProperties>
</file>