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97" autoAdjust="0"/>
  </p:normalViewPr>
  <p:slideViewPr>
    <p:cSldViewPr>
      <p:cViewPr varScale="1">
        <p:scale>
          <a:sx n="76" d="100"/>
          <a:sy n="7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http://feedingonchrist.com/wp-content/uploads/2012/08/lion_tribe_judah.jpg"/>
          <p:cNvPicPr>
            <a:picLocks noChangeAspect="1" noChangeArrowheads="1"/>
          </p:cNvPicPr>
          <p:nvPr/>
        </p:nvPicPr>
        <p:blipFill>
          <a:blip r:embed="rId3"/>
          <a:srcRect r="37500"/>
          <a:stretch>
            <a:fillRect/>
          </a:stretch>
        </p:blipFill>
        <p:spPr bwMode="auto">
          <a:xfrm>
            <a:off x="0" y="685800"/>
            <a:ext cx="6172200" cy="617220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pPr algn="l"/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“Unpredictable, </a:t>
            </a:r>
            <a:b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Unconditional,</a:t>
            </a:r>
            <a:b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Untamable”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>                                   Jeremiah </a:t>
            </a:r>
            <a:br>
              <a:rPr lang="en-US" dirty="0" smtClean="0"/>
            </a:br>
            <a:r>
              <a:rPr lang="en-US" dirty="0" smtClean="0"/>
              <a:t>                                       24:1-10</a:t>
            </a: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 will build them up and not tear them down; I will plant them and  not uproot them.  </a:t>
            </a:r>
            <a:br>
              <a:rPr lang="en-US" dirty="0" smtClean="0"/>
            </a:br>
            <a:r>
              <a:rPr lang="en-US" dirty="0" smtClean="0"/>
              <a:t>I will give them a heart to know me, that I am the Lord.  </a:t>
            </a:r>
            <a:endParaRPr lang="en-US" dirty="0"/>
          </a:p>
        </p:txBody>
      </p:sp>
      <p:pic>
        <p:nvPicPr>
          <p:cNvPr id="1026" name="Picture 2" descr="servinggodthroughservingoth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86200"/>
            <a:ext cx="52959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They will be my people, </a:t>
            </a:r>
            <a:br>
              <a:rPr lang="en-US" dirty="0" smtClean="0"/>
            </a:br>
            <a:r>
              <a:rPr lang="en-US" dirty="0" smtClean="0"/>
              <a:t>and I will be their God, </a:t>
            </a:r>
            <a:br>
              <a:rPr lang="en-US" dirty="0" smtClean="0"/>
            </a:br>
            <a:r>
              <a:rPr lang="en-US" dirty="0" smtClean="0"/>
              <a:t>for they will return to me </a:t>
            </a:r>
            <a:br>
              <a:rPr lang="en-US" dirty="0" smtClean="0"/>
            </a:br>
            <a:r>
              <a:rPr lang="en-US" dirty="0" smtClean="0"/>
              <a:t>with all their heart.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75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 anchor="t"/>
          <a:lstStyle/>
          <a:p>
            <a:r>
              <a:rPr lang="en-US" dirty="0" smtClean="0"/>
              <a:t>But like the poor figs, which are so bad they cannot be eaten,” says the Lord, “So will I deal with Zedekiah king </a:t>
            </a:r>
            <a:br>
              <a:rPr lang="en-US" dirty="0" smtClean="0"/>
            </a:br>
            <a:r>
              <a:rPr lang="en-US" dirty="0" smtClean="0"/>
              <a:t>of Judah, his officials and the survivors from Jerusalem, whether they remain in this land of live in Egypt.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75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59737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 will make them abhorrent and an offense to all the kingdoms of the earth, a reproach and a byword, an object of ridicule and cursing, wherever I banish them.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975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 anchor="t"/>
          <a:lstStyle/>
          <a:p>
            <a:r>
              <a:rPr lang="en-US" dirty="0" smtClean="0"/>
              <a:t>I will send the sword, famine and plague against them until they are destroyed from the land I gave to them </a:t>
            </a:r>
            <a:br>
              <a:rPr lang="en-US" dirty="0" smtClean="0"/>
            </a:br>
            <a:r>
              <a:rPr lang="en-US" dirty="0" smtClean="0"/>
              <a:t>and their fathers.”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23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Johiachin</a:t>
            </a:r>
            <a:r>
              <a:rPr lang="en-US" dirty="0" smtClean="0"/>
              <a:t> son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Jehoiakim</a:t>
            </a:r>
            <a:r>
              <a:rPr lang="en-US" dirty="0" smtClean="0"/>
              <a:t> king of Judah and the officials, </a:t>
            </a:r>
            <a:r>
              <a:rPr lang="en-US" dirty="0" smtClean="0"/>
              <a:t>the craftsmen and the artisans of Judah </a:t>
            </a:r>
            <a:endParaRPr lang="en-US" dirty="0"/>
          </a:p>
        </p:txBody>
      </p:sp>
      <p:pic>
        <p:nvPicPr>
          <p:cNvPr id="27650" name="Picture 2" descr="http://www.journeywithjesus.net/Essays/JewsInEx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555307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/>
          <a:lstStyle/>
          <a:p>
            <a:r>
              <a:rPr lang="en-US" dirty="0" smtClean="0"/>
              <a:t>were </a:t>
            </a:r>
            <a:r>
              <a:rPr lang="en-US" dirty="0" smtClean="0"/>
              <a:t>carried into exile from Jerusalem to Babylon by Nebuchadnezzar </a:t>
            </a:r>
            <a:br>
              <a:rPr lang="en-US" dirty="0" smtClean="0"/>
            </a:br>
            <a:r>
              <a:rPr lang="en-US" dirty="0" smtClean="0"/>
              <a:t>king of Babylon,</a:t>
            </a:r>
            <a:endParaRPr lang="en-US" dirty="0"/>
          </a:p>
        </p:txBody>
      </p:sp>
      <p:pic>
        <p:nvPicPr>
          <p:cNvPr id="35842" name="Picture 2" descr="http://religionnews.com/wp-content/uploads/2014/08/Gebhard_Fugel_An_den_Wassern_Babylons.jpg"/>
          <p:cNvPicPr>
            <a:picLocks noChangeAspect="1" noChangeArrowheads="1"/>
          </p:cNvPicPr>
          <p:nvPr/>
        </p:nvPicPr>
        <p:blipFill>
          <a:blip r:embed="rId3"/>
          <a:srcRect t="16046"/>
          <a:stretch>
            <a:fillRect/>
          </a:stretch>
        </p:blipFill>
        <p:spPr bwMode="auto">
          <a:xfrm>
            <a:off x="1676400" y="3200400"/>
            <a:ext cx="5715000" cy="327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/>
          <a:lstStyle/>
          <a:p>
            <a:r>
              <a:rPr lang="en-US" dirty="0" smtClean="0"/>
              <a:t>the Lord showed me two baskets of figs placed in front of the temple of the Lord.</a:t>
            </a:r>
            <a:endParaRPr lang="en-US" dirty="0"/>
          </a:p>
        </p:txBody>
      </p:sp>
      <p:pic>
        <p:nvPicPr>
          <p:cNvPr id="3" name="Picture 8" descr="http://www.walkwithgod.org/wp-content/uploads/2014/03/122-2-baskets-of-fi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90800"/>
            <a:ext cx="4876800" cy="326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9144000" cy="597376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 smtClean="0"/>
              <a:t>basket had very good figs, like those that ripen early; the other basket had very poor figs, so bad they could not be eaten.”</a:t>
            </a:r>
            <a:endParaRPr lang="en-US" dirty="0"/>
          </a:p>
        </p:txBody>
      </p:sp>
      <p:pic>
        <p:nvPicPr>
          <p:cNvPr id="4" name="Picture 8" descr="http://www.walkwithgod.org/wp-content/uploads/2014/03/122-2-baskets-of-figs.jpg"/>
          <p:cNvPicPr>
            <a:picLocks noChangeAspect="1" noChangeArrowheads="1"/>
          </p:cNvPicPr>
          <p:nvPr/>
        </p:nvPicPr>
        <p:blipFill>
          <a:blip r:embed="rId3"/>
          <a:srcRect t="15308" b="8152"/>
          <a:stretch>
            <a:fillRect/>
          </a:stretch>
        </p:blipFill>
        <p:spPr bwMode="auto">
          <a:xfrm>
            <a:off x="1981200" y="533400"/>
            <a:ext cx="5257800" cy="26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 anchor="t"/>
          <a:lstStyle/>
          <a:p>
            <a:r>
              <a:rPr lang="en-US" dirty="0" smtClean="0"/>
              <a:t>Then the Lord asked me, “What do you see Jeremiah?” </a:t>
            </a:r>
            <a:br>
              <a:rPr lang="en-US" dirty="0" smtClean="0"/>
            </a:br>
            <a:r>
              <a:rPr lang="en-US" dirty="0" smtClean="0"/>
              <a:t>“Figs, I answered. “The good ones are very good, but the poor ones are so bad they cannot be eaten.”</a:t>
            </a:r>
            <a:endParaRPr lang="en-US" dirty="0"/>
          </a:p>
        </p:txBody>
      </p:sp>
      <p:pic>
        <p:nvPicPr>
          <p:cNvPr id="4" name="Picture 2" descr="http://4.bp.blogspot.com/-1te6IphzjCE/VCbfiEzzG4I/AAAAAAAAAAg/QamB-45J3zw/s1600/fresh-figs.jpg"/>
          <p:cNvPicPr>
            <a:picLocks noChangeAspect="1" noChangeArrowheads="1"/>
          </p:cNvPicPr>
          <p:nvPr/>
        </p:nvPicPr>
        <p:blipFill>
          <a:blip r:embed="rId3"/>
          <a:srcRect t="8352" b="24834"/>
          <a:stretch>
            <a:fillRect/>
          </a:stretch>
        </p:blipFill>
        <p:spPr bwMode="auto">
          <a:xfrm>
            <a:off x="1828800" y="4343400"/>
            <a:ext cx="558204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Then the word of the Lord came to me: “This is what the Lord, the God of Israel, says: </a:t>
            </a:r>
            <a:endParaRPr lang="en-US" dirty="0"/>
          </a:p>
        </p:txBody>
      </p:sp>
      <p:sp>
        <p:nvSpPr>
          <p:cNvPr id="52226" name="AutoShape 2" descr="https://parsha60.files.wordpress.com/2013/02/knowledge_is_lig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https://parsha60.files.wordpress.com/2013/02/knowledge_is_lig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https://parsha60.files.wordpress.com/2013/02/knowledge_is_lig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 anchor="t"/>
          <a:lstStyle/>
          <a:p>
            <a:r>
              <a:rPr lang="en-US" dirty="0" smtClean="0"/>
              <a:t>“Like these good figs, I regard as good the exiles from Judah, whom I sent away from this place to the land of the Babylonians.  </a:t>
            </a:r>
            <a:endParaRPr lang="en-US" dirty="0"/>
          </a:p>
        </p:txBody>
      </p:sp>
      <p:pic>
        <p:nvPicPr>
          <p:cNvPr id="50178" name="Picture 2" descr="http://2.bp.blogspot.com/-4xhbnZKd3yM/Vc489mtI_GI/AAAAAAAALiA/WVIHLEU6nsQ/s640/download%2B%25282%2529.jpg%2BJews%2Bleaving%2BBaby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57600"/>
            <a:ext cx="5791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Jan\Desktop\knowledge_is_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077200" cy="5048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/>
          <a:lstStyle/>
          <a:p>
            <a:r>
              <a:rPr lang="en-US" dirty="0" smtClean="0"/>
              <a:t>My eyes will watch over them for their good, and I will bring them to this land.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242</Words>
  <Application>Microsoft Office PowerPoint</Application>
  <PresentationFormat>On-screen Show (4:3)</PresentationFormat>
  <Paragraphs>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“Unpredictable,           Unconditional,                Untamable”                                    Jeremiah                                         24:1-10</vt:lpstr>
      <vt:lpstr>After Johiachin son  of Jehoiakim king of Judah and the officials, the craftsmen and the artisans of Judah </vt:lpstr>
      <vt:lpstr>were carried into exile from Jerusalem to Babylon by Nebuchadnezzar  king of Babylon,</vt:lpstr>
      <vt:lpstr>the Lord showed me two baskets of figs placed in front of the temple of the Lord.</vt:lpstr>
      <vt:lpstr>    One basket had very good figs, like those that ripen early; the other basket had very poor figs, so bad they could not be eaten.”</vt:lpstr>
      <vt:lpstr>Then the Lord asked me, “What do you see Jeremiah?”  “Figs, I answered. “The good ones are very good, but the poor ones are so bad they cannot be eaten.”</vt:lpstr>
      <vt:lpstr>Then the word of the Lord came to me: “This is what the Lord, the God of Israel, says: </vt:lpstr>
      <vt:lpstr>“Like these good figs, I regard as good the exiles from Judah, whom I sent away from this place to the land of the Babylonians.  </vt:lpstr>
      <vt:lpstr>My eyes will watch over them for their good, and I will bring them to this land.</vt:lpstr>
      <vt:lpstr>I will build them up and not tear them down; I will plant them and  not uproot them.   I will give them a heart to know me, that I am the Lord.  </vt:lpstr>
      <vt:lpstr>They will be my people,  and I will be their God,  for they will return to me  with all their heart. </vt:lpstr>
      <vt:lpstr>But like the poor figs, which are so bad they cannot be eaten,” says the Lord, “So will I deal with Zedekiah king  of Judah, his officials and the survivors from Jerusalem, whether they remain in this land of live in Egypt.</vt:lpstr>
      <vt:lpstr>I will make them abhorrent and an offense to all the kingdoms of the earth, a reproach and a byword, an object of ridicule and cursing, wherever I banish them.  </vt:lpstr>
      <vt:lpstr>I will send the sword, famine and plague against them until they are destroyed from the land I gave to them  and their fathers.”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56</cp:revision>
  <dcterms:created xsi:type="dcterms:W3CDTF">2015-07-06T21:02:22Z</dcterms:created>
  <dcterms:modified xsi:type="dcterms:W3CDTF">2016-05-13T18:32:15Z</dcterms:modified>
</cp:coreProperties>
</file>