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70" r:id="rId2"/>
    <p:sldId id="274" r:id="rId3"/>
    <p:sldId id="275" r:id="rId4"/>
    <p:sldId id="276" r:id="rId5"/>
    <p:sldId id="277" r:id="rId6"/>
    <p:sldId id="271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9" r:id="rId15"/>
  </p:sldIdLst>
  <p:sldSz cx="9144000" cy="5715000" type="screen16x1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450" y="-8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CE752DB-352D-4AAA-9995-83561CBBE46C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A4B4BAB-05FE-457C-A401-4C22A032FF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9877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96DE4-BE77-4099-BA5D-47BC86E69D7B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696913"/>
            <a:ext cx="55753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16426"/>
            <a:ext cx="5485158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675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479A8-7745-422C-B87C-0E2934D23E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6266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06594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3040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30657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02244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99688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235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1586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25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0824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9072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2072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2269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132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479A8-7745-422C-B87C-0E2934D23E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1044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4210455"/>
            <a:ext cx="5637010" cy="73509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610242"/>
            <a:ext cx="7175351" cy="1494306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609599"/>
            <a:ext cx="6400800" cy="289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13764"/>
            <a:ext cx="2057400" cy="4365283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609600"/>
            <a:ext cx="4829287" cy="40789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609600"/>
            <a:ext cx="6400800" cy="2895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810540"/>
            <a:ext cx="5966666" cy="2019455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839592"/>
            <a:ext cx="5970494" cy="69621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609599"/>
            <a:ext cx="3346704" cy="2895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609600"/>
            <a:ext cx="3346704" cy="2895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09600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166939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609600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165860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841501"/>
            <a:ext cx="3636085" cy="1048744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609600"/>
            <a:ext cx="4017085" cy="4078942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914835"/>
            <a:ext cx="3388660" cy="17829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952500"/>
            <a:ext cx="4114800" cy="260650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842072"/>
            <a:ext cx="3694114" cy="180251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720351"/>
            <a:ext cx="6383538" cy="9525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254500"/>
            <a:ext cx="9144000" cy="14605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425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140253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643473"/>
            <a:ext cx="6512511" cy="9525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10217"/>
            <a:ext cx="64008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5143500"/>
            <a:ext cx="2514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897277-ACC0-48A7-A016-3305E6F0C83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143500"/>
            <a:ext cx="335280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5143500"/>
            <a:ext cx="1828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1EAA106-5AFA-489C-B559-F43F3E6F7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90500"/>
            <a:ext cx="83820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dirty="0">
                <a:solidFill>
                  <a:prstClr val="black"/>
                </a:solidFill>
              </a:rPr>
              <a:t>THE THREE GREATS</a:t>
            </a:r>
          </a:p>
          <a:p>
            <a:endParaRPr lang="en-US" dirty="0" smtClean="0"/>
          </a:p>
          <a:p>
            <a:r>
              <a:rPr lang="en-US" sz="2800" dirty="0" smtClean="0"/>
              <a:t>Matthew 8:23-27</a:t>
            </a:r>
          </a:p>
          <a:p>
            <a:endParaRPr lang="en-US" sz="1100" dirty="0"/>
          </a:p>
          <a:p>
            <a:r>
              <a:rPr lang="en-US" sz="3600" b="1" baseline="30000" dirty="0"/>
              <a:t>23 </a:t>
            </a:r>
            <a:r>
              <a:rPr lang="en-US" sz="3600" dirty="0"/>
              <a:t>Then </a:t>
            </a:r>
            <a:r>
              <a:rPr lang="en-US" sz="3600" dirty="0" smtClean="0"/>
              <a:t>He </a:t>
            </a:r>
            <a:r>
              <a:rPr lang="en-US" sz="3600" dirty="0"/>
              <a:t>got into the boat and </a:t>
            </a:r>
            <a:r>
              <a:rPr lang="en-US" sz="3600" dirty="0" smtClean="0"/>
              <a:t>His </a:t>
            </a:r>
            <a:r>
              <a:rPr lang="en-US" sz="3600" dirty="0"/>
              <a:t>disciples followed </a:t>
            </a:r>
            <a:r>
              <a:rPr lang="en-US" sz="3600" dirty="0" smtClean="0"/>
              <a:t>Him.</a:t>
            </a:r>
            <a:r>
              <a:rPr lang="en-US" sz="3600" b="1" baseline="30000" dirty="0" smtClean="0"/>
              <a:t>24</a:t>
            </a:r>
            <a:r>
              <a:rPr lang="en-US" sz="3600" b="1" baseline="30000" dirty="0"/>
              <a:t> </a:t>
            </a:r>
            <a:r>
              <a:rPr lang="en-US" sz="3600" dirty="0"/>
              <a:t>Suddenly a furious storm came up on the lake, so that the waves swept over the boat. But Jesus was sleeping. </a:t>
            </a:r>
            <a:r>
              <a:rPr lang="en-US" sz="3600" b="1" baseline="30000" dirty="0"/>
              <a:t>25 </a:t>
            </a:r>
            <a:r>
              <a:rPr lang="en-US" sz="3600" dirty="0"/>
              <a:t>The disciples went and woke </a:t>
            </a:r>
            <a:r>
              <a:rPr lang="en-US" sz="3600" dirty="0" smtClean="0"/>
              <a:t>Him</a:t>
            </a:r>
            <a:r>
              <a:rPr lang="en-US" sz="3600" dirty="0"/>
              <a:t>, saying, “Lord, save us! We’re going to drown</a:t>
            </a:r>
            <a:r>
              <a:rPr lang="en-US" sz="3600" dirty="0" smtClean="0"/>
              <a:t>!”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399" y="4533899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baseline="30000" dirty="0" smtClean="0"/>
              <a:t>16</a:t>
            </a:r>
            <a:r>
              <a:rPr lang="en-US" sz="2400" b="1" baseline="30000" dirty="0"/>
              <a:t> </a:t>
            </a:r>
            <a:r>
              <a:rPr lang="en-US" sz="2400" dirty="0"/>
              <a:t>For in him all things were </a:t>
            </a:r>
            <a:r>
              <a:rPr lang="en-US" sz="2400" dirty="0" smtClean="0"/>
              <a:t>created…through </a:t>
            </a:r>
            <a:r>
              <a:rPr lang="en-US" sz="2400" dirty="0"/>
              <a:t>him and for him. </a:t>
            </a:r>
            <a:r>
              <a:rPr lang="en-US" sz="2400" b="1" baseline="30000" dirty="0"/>
              <a:t>17 </a:t>
            </a:r>
            <a:r>
              <a:rPr lang="en-US" sz="2400" dirty="0" smtClean="0"/>
              <a:t>… </a:t>
            </a:r>
            <a:r>
              <a:rPr lang="en-US" sz="2400" dirty="0"/>
              <a:t>in him all things hold together.</a:t>
            </a:r>
          </a:p>
        </p:txBody>
      </p:sp>
      <p:pic>
        <p:nvPicPr>
          <p:cNvPr id="3" name="Picture 2" descr="Image result for who is jesu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8979" y="495300"/>
            <a:ext cx="6206041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52499" y="3674226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1. </a:t>
            </a:r>
            <a:r>
              <a:rPr lang="en-US" sz="3600" b="1" dirty="0"/>
              <a:t>Lord of Creation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3053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baseline="30000" dirty="0" smtClean="0"/>
              <a:t>18</a:t>
            </a:r>
            <a:r>
              <a:rPr lang="en-US" sz="2400" b="1" baseline="30000" dirty="0"/>
              <a:t> </a:t>
            </a:r>
            <a:r>
              <a:rPr lang="en-US" sz="2400" dirty="0"/>
              <a:t>And he is the head of the body, the church; he is the </a:t>
            </a:r>
            <a:r>
              <a:rPr lang="en-US" sz="2400" dirty="0" smtClean="0"/>
              <a:t>firstborn</a:t>
            </a:r>
            <a:r>
              <a:rPr lang="en-US" sz="2400" dirty="0"/>
              <a:t> from among the dead, so that in everything he might have the supremacy.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0" y="36195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2. </a:t>
            </a:r>
            <a:r>
              <a:rPr lang="en-US" sz="3600" b="1" dirty="0"/>
              <a:t>Lord of the Church</a:t>
            </a:r>
          </a:p>
        </p:txBody>
      </p:sp>
      <p:pic>
        <p:nvPicPr>
          <p:cNvPr id="7" name="Picture 6" descr="Image result for who is jesu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8979" y="495300"/>
            <a:ext cx="6206041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199" y="4276053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baseline="30000" dirty="0" smtClean="0"/>
              <a:t>19</a:t>
            </a:r>
            <a:r>
              <a:rPr lang="en-US" sz="2400" b="1" baseline="30000" dirty="0"/>
              <a:t> </a:t>
            </a:r>
            <a:r>
              <a:rPr lang="en-US" sz="2400" dirty="0"/>
              <a:t>For God was pleased to have all his fullness dwell in him, </a:t>
            </a:r>
            <a:r>
              <a:rPr lang="en-US" sz="2400" b="1" baseline="30000" dirty="0"/>
              <a:t>20 </a:t>
            </a:r>
            <a:r>
              <a:rPr lang="en-US" sz="2400" dirty="0"/>
              <a:t>and through him to reconcile to himself all things, whether things on earth or things in </a:t>
            </a:r>
            <a:r>
              <a:rPr lang="en-US" sz="2400" dirty="0" smtClean="0"/>
              <a:t>heaven…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52499" y="3611137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3. </a:t>
            </a:r>
            <a:r>
              <a:rPr lang="en-US" sz="3600" b="1" dirty="0"/>
              <a:t>Lord of the Cosmos</a:t>
            </a:r>
          </a:p>
        </p:txBody>
      </p:sp>
      <p:pic>
        <p:nvPicPr>
          <p:cNvPr id="7" name="Picture 6" descr="Image result for who is jesu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8979" y="495300"/>
            <a:ext cx="6206041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1172" y="1343722"/>
            <a:ext cx="693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4000" dirty="0" smtClean="0"/>
              <a:t>A Liar</a:t>
            </a:r>
          </a:p>
          <a:p>
            <a:pPr marL="342900" indent="-342900">
              <a:buAutoNum type="arabicPeriod"/>
            </a:pPr>
            <a:endParaRPr lang="en-US" sz="4000" dirty="0" smtClean="0"/>
          </a:p>
          <a:p>
            <a:pPr marL="342900" indent="-342900">
              <a:buAutoNum type="arabicPeriod"/>
            </a:pPr>
            <a:r>
              <a:rPr lang="en-US" sz="4000" dirty="0" smtClean="0"/>
              <a:t>A Lunatic</a:t>
            </a:r>
          </a:p>
          <a:p>
            <a:pPr marL="342900" indent="-342900">
              <a:buAutoNum type="arabicPeriod"/>
            </a:pPr>
            <a:endParaRPr lang="en-US" sz="4000" dirty="0" smtClean="0"/>
          </a:p>
          <a:p>
            <a:pPr marL="342900" indent="-342900">
              <a:buAutoNum type="arabicPeriod"/>
            </a:pPr>
            <a:r>
              <a:rPr lang="en-US" sz="4000" dirty="0" smtClean="0"/>
              <a:t>Son of God, Equal to God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and the Savior of the world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748772" y="3429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Who is Jesus?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19100"/>
            <a:ext cx="8382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baseline="30000" dirty="0" smtClean="0">
                <a:solidFill>
                  <a:prstClr val="black"/>
                </a:solidFill>
              </a:rPr>
              <a:t>26</a:t>
            </a:r>
            <a:r>
              <a:rPr lang="en-US" sz="3600" b="1" baseline="30000" dirty="0">
                <a:solidFill>
                  <a:prstClr val="black"/>
                </a:solidFill>
              </a:rPr>
              <a:t> </a:t>
            </a:r>
            <a:r>
              <a:rPr lang="en-US" sz="3600" dirty="0">
                <a:solidFill>
                  <a:prstClr val="black"/>
                </a:solidFill>
              </a:rPr>
              <a:t>He replied, “You of little faith, why are you so afraid?” Then </a:t>
            </a:r>
            <a:r>
              <a:rPr lang="en-US" sz="3600" dirty="0" smtClean="0">
                <a:solidFill>
                  <a:prstClr val="black"/>
                </a:solidFill>
              </a:rPr>
              <a:t>He </a:t>
            </a:r>
            <a:r>
              <a:rPr lang="en-US" sz="3600" dirty="0">
                <a:solidFill>
                  <a:prstClr val="black"/>
                </a:solidFill>
              </a:rPr>
              <a:t>got up and rebuked the winds and the waves, and it was completely calm.</a:t>
            </a:r>
          </a:p>
          <a:p>
            <a:r>
              <a:rPr lang="en-US" sz="3600" b="1" baseline="30000" dirty="0">
                <a:solidFill>
                  <a:prstClr val="black"/>
                </a:solidFill>
              </a:rPr>
              <a:t>27 </a:t>
            </a:r>
            <a:r>
              <a:rPr lang="en-US" sz="3600" dirty="0">
                <a:solidFill>
                  <a:prstClr val="black"/>
                </a:solidFill>
              </a:rPr>
              <a:t>The men were amazed and asked, “What kind of man is this? Even the winds and the waves obey </a:t>
            </a:r>
            <a:r>
              <a:rPr lang="en-US" sz="3600" dirty="0" smtClean="0">
                <a:solidFill>
                  <a:prstClr val="black"/>
                </a:solidFill>
              </a:rPr>
              <a:t>Him</a:t>
            </a:r>
            <a:r>
              <a:rPr lang="en-US" sz="3600" dirty="0">
                <a:solidFill>
                  <a:prstClr val="black"/>
                </a:solidFill>
              </a:rPr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xmlns="" val="13367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190500"/>
            <a:ext cx="82296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Colossians 1:15-20</a:t>
            </a:r>
          </a:p>
          <a:p>
            <a:endParaRPr lang="en-US" sz="1400" dirty="0">
              <a:solidFill>
                <a:prstClr val="black"/>
              </a:solidFill>
            </a:endParaRPr>
          </a:p>
          <a:p>
            <a:r>
              <a:rPr lang="en-US" sz="3600" b="1" baseline="30000" dirty="0">
                <a:solidFill>
                  <a:prstClr val="black"/>
                </a:solidFill>
              </a:rPr>
              <a:t>15 </a:t>
            </a:r>
            <a:r>
              <a:rPr lang="en-US" sz="3600" dirty="0">
                <a:solidFill>
                  <a:prstClr val="black"/>
                </a:solidFill>
              </a:rPr>
              <a:t>The Son is the image of the invisible God, the firstborn over all creation. </a:t>
            </a:r>
            <a:r>
              <a:rPr lang="en-US" sz="3600" b="1" baseline="30000" dirty="0">
                <a:solidFill>
                  <a:prstClr val="black"/>
                </a:solidFill>
              </a:rPr>
              <a:t>16 </a:t>
            </a:r>
            <a:r>
              <a:rPr lang="en-US" sz="3600" dirty="0">
                <a:solidFill>
                  <a:prstClr val="black"/>
                </a:solidFill>
              </a:rPr>
              <a:t>For in </a:t>
            </a:r>
            <a:r>
              <a:rPr lang="en-US" sz="3600" dirty="0" smtClean="0">
                <a:solidFill>
                  <a:prstClr val="black"/>
                </a:solidFill>
              </a:rPr>
              <a:t>Him </a:t>
            </a:r>
            <a:r>
              <a:rPr lang="en-US" sz="3600" dirty="0">
                <a:solidFill>
                  <a:prstClr val="black"/>
                </a:solidFill>
              </a:rPr>
              <a:t>all things were created: things in heaven and on earth, visible and invisible, whether thrones or powers or rulers or authorities; all things have been created through </a:t>
            </a:r>
            <a:r>
              <a:rPr lang="en-US" sz="3600" dirty="0" smtClean="0">
                <a:solidFill>
                  <a:prstClr val="black"/>
                </a:solidFill>
              </a:rPr>
              <a:t>Him </a:t>
            </a:r>
            <a:r>
              <a:rPr lang="en-US" sz="3600" dirty="0">
                <a:solidFill>
                  <a:prstClr val="black"/>
                </a:solidFill>
              </a:rPr>
              <a:t>and for </a:t>
            </a:r>
            <a:r>
              <a:rPr lang="en-US" sz="3600" dirty="0" smtClean="0">
                <a:solidFill>
                  <a:prstClr val="black"/>
                </a:solidFill>
              </a:rPr>
              <a:t>Him</a:t>
            </a:r>
            <a:r>
              <a:rPr lang="en-US" sz="3600" dirty="0">
                <a:solidFill>
                  <a:prstClr val="black"/>
                </a:solidFill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xmlns="" val="276514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419100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baseline="30000" dirty="0" smtClean="0">
                <a:solidFill>
                  <a:prstClr val="black"/>
                </a:solidFill>
              </a:rPr>
              <a:t>17</a:t>
            </a:r>
            <a:r>
              <a:rPr lang="en-US" sz="3600" b="1" baseline="30000" dirty="0">
                <a:solidFill>
                  <a:prstClr val="black"/>
                </a:solidFill>
              </a:rPr>
              <a:t> </a:t>
            </a:r>
            <a:r>
              <a:rPr lang="en-US" sz="3600" dirty="0">
                <a:solidFill>
                  <a:prstClr val="black"/>
                </a:solidFill>
              </a:rPr>
              <a:t>He is before all things, and in </a:t>
            </a:r>
            <a:r>
              <a:rPr lang="en-US" sz="3600" dirty="0" smtClean="0">
                <a:solidFill>
                  <a:prstClr val="black"/>
                </a:solidFill>
              </a:rPr>
              <a:t>Him </a:t>
            </a:r>
            <a:r>
              <a:rPr lang="en-US" sz="3600" dirty="0">
                <a:solidFill>
                  <a:prstClr val="black"/>
                </a:solidFill>
              </a:rPr>
              <a:t>all things hold together.</a:t>
            </a:r>
            <a:r>
              <a:rPr lang="en-US" sz="3600" b="1" baseline="30000" dirty="0">
                <a:solidFill>
                  <a:prstClr val="black"/>
                </a:solidFill>
              </a:rPr>
              <a:t>18 </a:t>
            </a:r>
            <a:r>
              <a:rPr lang="en-US" sz="3600" dirty="0">
                <a:solidFill>
                  <a:prstClr val="black"/>
                </a:solidFill>
              </a:rPr>
              <a:t>And </a:t>
            </a:r>
            <a:r>
              <a:rPr lang="en-US" sz="3600" dirty="0" smtClean="0">
                <a:solidFill>
                  <a:prstClr val="black"/>
                </a:solidFill>
              </a:rPr>
              <a:t>He </a:t>
            </a:r>
            <a:r>
              <a:rPr lang="en-US" sz="3600" dirty="0">
                <a:solidFill>
                  <a:prstClr val="black"/>
                </a:solidFill>
              </a:rPr>
              <a:t>is the head of the body, the church; </a:t>
            </a:r>
            <a:endParaRPr lang="en-US" sz="3600" dirty="0" smtClean="0">
              <a:solidFill>
                <a:prstClr val="black"/>
              </a:solidFill>
            </a:endParaRPr>
          </a:p>
          <a:p>
            <a:r>
              <a:rPr lang="en-US" sz="3600" dirty="0" smtClean="0">
                <a:solidFill>
                  <a:prstClr val="black"/>
                </a:solidFill>
              </a:rPr>
              <a:t>He </a:t>
            </a:r>
            <a:r>
              <a:rPr lang="en-US" sz="3600" dirty="0">
                <a:solidFill>
                  <a:prstClr val="black"/>
                </a:solidFill>
              </a:rPr>
              <a:t>is the beginning and the firstborn from among the dead, so </a:t>
            </a:r>
            <a:endParaRPr lang="en-US" sz="3600" dirty="0" smtClean="0">
              <a:solidFill>
                <a:prstClr val="black"/>
              </a:solidFill>
            </a:endParaRPr>
          </a:p>
          <a:p>
            <a:r>
              <a:rPr lang="en-US" sz="3600" dirty="0" smtClean="0">
                <a:solidFill>
                  <a:prstClr val="black"/>
                </a:solidFill>
              </a:rPr>
              <a:t>that </a:t>
            </a:r>
            <a:r>
              <a:rPr lang="en-US" sz="3600" dirty="0">
                <a:solidFill>
                  <a:prstClr val="black"/>
                </a:solidFill>
              </a:rPr>
              <a:t>in everything </a:t>
            </a:r>
            <a:r>
              <a:rPr lang="en-US" sz="3600" dirty="0" smtClean="0">
                <a:solidFill>
                  <a:prstClr val="black"/>
                </a:solidFill>
              </a:rPr>
              <a:t>He </a:t>
            </a:r>
            <a:r>
              <a:rPr lang="en-US" sz="3600" dirty="0">
                <a:solidFill>
                  <a:prstClr val="black"/>
                </a:solidFill>
              </a:rPr>
              <a:t>might have the supremacy. </a:t>
            </a:r>
            <a:r>
              <a:rPr lang="en-US" sz="3600" b="1" baseline="30000" dirty="0">
                <a:solidFill>
                  <a:prstClr val="black"/>
                </a:solidFill>
              </a:rPr>
              <a:t>19 </a:t>
            </a:r>
            <a:r>
              <a:rPr lang="en-US" sz="3600" dirty="0">
                <a:solidFill>
                  <a:prstClr val="black"/>
                </a:solidFill>
              </a:rPr>
              <a:t>For God was pleased to have all </a:t>
            </a:r>
            <a:r>
              <a:rPr lang="en-US" sz="3600" dirty="0" smtClean="0">
                <a:solidFill>
                  <a:prstClr val="black"/>
                </a:solidFill>
              </a:rPr>
              <a:t>His </a:t>
            </a:r>
            <a:r>
              <a:rPr lang="en-US" sz="3600" dirty="0">
                <a:solidFill>
                  <a:prstClr val="black"/>
                </a:solidFill>
              </a:rPr>
              <a:t>fullness dwell in </a:t>
            </a:r>
            <a:r>
              <a:rPr lang="en-US" sz="3600" dirty="0" smtClean="0">
                <a:solidFill>
                  <a:prstClr val="black"/>
                </a:solidFill>
              </a:rPr>
              <a:t>Him</a:t>
            </a:r>
            <a:r>
              <a:rPr lang="en-US" sz="3600" dirty="0">
                <a:solidFill>
                  <a:prstClr val="black"/>
                </a:solidFill>
              </a:rPr>
              <a:t>, </a:t>
            </a:r>
          </a:p>
        </p:txBody>
      </p:sp>
    </p:spTree>
    <p:extLst>
      <p:ext uri="{BB962C8B-B14F-4D97-AF65-F5344CB8AC3E}">
        <p14:creationId xmlns:p14="http://schemas.microsoft.com/office/powerpoint/2010/main" xmlns="" val="142295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419100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baseline="30000" dirty="0" smtClean="0">
                <a:solidFill>
                  <a:prstClr val="black"/>
                </a:solidFill>
              </a:rPr>
              <a:t>20</a:t>
            </a:r>
            <a:r>
              <a:rPr lang="en-US" sz="3600" b="1" baseline="30000" dirty="0">
                <a:solidFill>
                  <a:prstClr val="black"/>
                </a:solidFill>
              </a:rPr>
              <a:t> </a:t>
            </a:r>
            <a:r>
              <a:rPr lang="en-US" sz="3600" dirty="0">
                <a:solidFill>
                  <a:prstClr val="black"/>
                </a:solidFill>
              </a:rPr>
              <a:t>and through </a:t>
            </a:r>
            <a:r>
              <a:rPr lang="en-US" sz="3600" dirty="0" smtClean="0">
                <a:solidFill>
                  <a:prstClr val="black"/>
                </a:solidFill>
              </a:rPr>
              <a:t>Him </a:t>
            </a:r>
            <a:r>
              <a:rPr lang="en-US" sz="3600" dirty="0">
                <a:solidFill>
                  <a:prstClr val="black"/>
                </a:solidFill>
              </a:rPr>
              <a:t>to reconcile to </a:t>
            </a:r>
            <a:r>
              <a:rPr lang="en-US" sz="3600" dirty="0" smtClean="0">
                <a:solidFill>
                  <a:prstClr val="black"/>
                </a:solidFill>
              </a:rPr>
              <a:t>Himself </a:t>
            </a:r>
            <a:r>
              <a:rPr lang="en-US" sz="3600" dirty="0">
                <a:solidFill>
                  <a:prstClr val="black"/>
                </a:solidFill>
              </a:rPr>
              <a:t>all things, whether things on earth or things in heaven, by making peace through </a:t>
            </a:r>
            <a:r>
              <a:rPr lang="en-US" sz="3600" dirty="0" smtClean="0">
                <a:solidFill>
                  <a:prstClr val="black"/>
                </a:solidFill>
              </a:rPr>
              <a:t>His </a:t>
            </a:r>
            <a:r>
              <a:rPr lang="en-US" sz="3600" dirty="0">
                <a:solidFill>
                  <a:prstClr val="black"/>
                </a:solidFill>
              </a:rPr>
              <a:t>blood, shed on the cross. </a:t>
            </a:r>
          </a:p>
        </p:txBody>
      </p:sp>
    </p:spTree>
    <p:extLst>
      <p:ext uri="{BB962C8B-B14F-4D97-AF65-F5344CB8AC3E}">
        <p14:creationId xmlns:p14="http://schemas.microsoft.com/office/powerpoint/2010/main" xmlns="" val="371257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nline image"/>
          <p:cNvSpPr>
            <a:spLocks noChangeAspect="1" noChangeArrowheads="1"/>
          </p:cNvSpPr>
          <p:nvPr/>
        </p:nvSpPr>
        <p:spPr bwMode="auto">
          <a:xfrm>
            <a:off x="155575" y="-120386"/>
            <a:ext cx="304800" cy="25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Inline image"/>
          <p:cNvSpPr>
            <a:spLocks noChangeAspect="1" noChangeArrowheads="1"/>
          </p:cNvSpPr>
          <p:nvPr/>
        </p:nvSpPr>
        <p:spPr bwMode="auto">
          <a:xfrm>
            <a:off x="307975" y="6615"/>
            <a:ext cx="304800" cy="25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14500" y="1073943"/>
            <a:ext cx="5629282" cy="40041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8772" y="3429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The Sea of Galilee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268589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0094" y="95250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baseline="30000" dirty="0" smtClean="0"/>
              <a:t>24</a:t>
            </a:r>
            <a:r>
              <a:rPr lang="en-US" b="1" baseline="30000" dirty="0"/>
              <a:t> </a:t>
            </a:r>
            <a:r>
              <a:rPr lang="en-US" sz="2000" dirty="0"/>
              <a:t>Suddenly a furious storm came up on the lake, so that the waves swept over the boat. But Jesus was sleeping. </a:t>
            </a:r>
          </a:p>
        </p:txBody>
      </p:sp>
      <p:pic>
        <p:nvPicPr>
          <p:cNvPr id="1026" name="Picture 2" descr="http://40.media.tumblr.com/3e87ff98aaf83af69b03997ced417b27/tumblr_ntt22xCO6A1qlak2yo1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90700"/>
            <a:ext cx="5583002" cy="364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0094" y="3429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1. </a:t>
            </a:r>
            <a:r>
              <a:rPr lang="en-US" sz="3600" b="1" dirty="0"/>
              <a:t>A Great Storm</a:t>
            </a:r>
          </a:p>
        </p:txBody>
      </p:sp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9175" y="928687"/>
            <a:ext cx="708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baseline="30000" dirty="0" smtClean="0"/>
              <a:t>26</a:t>
            </a:r>
            <a:r>
              <a:rPr lang="en-US" b="1" baseline="30000" dirty="0"/>
              <a:t> </a:t>
            </a:r>
            <a:r>
              <a:rPr lang="en-US" sz="2000" dirty="0"/>
              <a:t>He replied, “You of little faith, why are you </a:t>
            </a:r>
            <a:r>
              <a:rPr lang="en-US" sz="2000" dirty="0" smtClean="0"/>
              <a:t>so afraid</a:t>
            </a:r>
            <a:r>
              <a:rPr lang="en-US" sz="2000" dirty="0"/>
              <a:t>?” </a:t>
            </a:r>
            <a:endParaRPr lang="en-US" sz="2000" dirty="0" smtClean="0"/>
          </a:p>
          <a:p>
            <a:r>
              <a:rPr lang="en-US" sz="2000" dirty="0" smtClean="0"/>
              <a:t>Then </a:t>
            </a:r>
            <a:r>
              <a:rPr lang="en-US" sz="2000" dirty="0"/>
              <a:t>he got up and rebuked the winds and the waves, </a:t>
            </a:r>
            <a:endParaRPr lang="en-US" sz="2000" dirty="0" smtClean="0"/>
          </a:p>
          <a:p>
            <a:r>
              <a:rPr lang="en-US" sz="2000" dirty="0" smtClean="0"/>
              <a:t>and </a:t>
            </a:r>
            <a:r>
              <a:rPr lang="en-US" sz="2000" dirty="0"/>
              <a:t>it was completely calm.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71374"/>
            <a:ext cx="5486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8772" y="1905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2. </a:t>
            </a:r>
            <a:r>
              <a:rPr lang="en-US" sz="3600" b="1" dirty="0"/>
              <a:t>A Great Calm</a:t>
            </a:r>
          </a:p>
        </p:txBody>
      </p:sp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527" y="43815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baseline="30000" dirty="0" smtClean="0"/>
              <a:t>27</a:t>
            </a:r>
            <a:r>
              <a:rPr lang="en-US" sz="2400" b="1" baseline="30000" dirty="0"/>
              <a:t> </a:t>
            </a:r>
            <a:r>
              <a:rPr lang="en-US" sz="2400" dirty="0"/>
              <a:t>The men were amazed and asked, “What kind of man is this? Even the winds and the waves obey him!”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1127" y="36195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3. A Great Savior</a:t>
            </a:r>
          </a:p>
        </p:txBody>
      </p:sp>
      <p:pic>
        <p:nvPicPr>
          <p:cNvPr id="6" name="Picture 5" descr="Image result for who is jesu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8979" y="495300"/>
            <a:ext cx="6206041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57982017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379</TotalTime>
  <Words>90</Words>
  <Application>Microsoft Office PowerPoint</Application>
  <PresentationFormat>On-screen Show (16:10)</PresentationFormat>
  <Paragraphs>50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Slipstream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 Account</dc:creator>
  <cp:lastModifiedBy> </cp:lastModifiedBy>
  <cp:revision>11</cp:revision>
  <cp:lastPrinted>2016-05-25T23:26:14Z</cp:lastPrinted>
  <dcterms:created xsi:type="dcterms:W3CDTF">2016-05-24T19:39:21Z</dcterms:created>
  <dcterms:modified xsi:type="dcterms:W3CDTF">2016-07-26T13:46:15Z</dcterms:modified>
</cp:coreProperties>
</file>