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267" r:id="rId3"/>
    <p:sldId id="268" r:id="rId4"/>
    <p:sldId id="269" r:id="rId5"/>
    <p:sldId id="270" r:id="rId6"/>
    <p:sldId id="271" r:id="rId7"/>
    <p:sldId id="275" r:id="rId8"/>
    <p:sldId id="272" r:id="rId9"/>
    <p:sldId id="276" r:id="rId10"/>
    <p:sldId id="273" r:id="rId11"/>
    <p:sldId id="277" r:id="rId12"/>
    <p:sldId id="274" r:id="rId13"/>
    <p:sldId id="278" r:id="rId14"/>
    <p:sldId id="260" r:id="rId15"/>
    <p:sldId id="261" r:id="rId16"/>
    <p:sldId id="262" r:id="rId17"/>
    <p:sldId id="263" r:id="rId18"/>
    <p:sldId id="264" r:id="rId19"/>
    <p:sldId id="265"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1" autoAdjust="0"/>
    <p:restoredTop sz="94697" autoAdjust="0"/>
  </p:normalViewPr>
  <p:slideViewPr>
    <p:cSldViewPr>
      <p:cViewPr varScale="1">
        <p:scale>
          <a:sx n="80" d="100"/>
          <a:sy n="80" d="100"/>
        </p:scale>
        <p:origin x="-1860"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2F9EB7-70FF-49F8-991B-9FF42F1D3227}" type="datetimeFigureOut">
              <a:rPr lang="en-US" smtClean="0"/>
              <a:pPr/>
              <a:t>5/27/2016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C1EC51-2884-4E80-9C20-99B418223CE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77A1-0891-4C49-8240-8F172D378C2A}" type="datetimeFigureOut">
              <a:rPr lang="en-US" smtClean="0"/>
              <a:pPr/>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6C0C4-09A8-45AA-99EE-C4AA2F033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C0401-2776-43E9-8D12-865D21D1B961}" type="datetimeFigureOut">
              <a:rPr lang="en-US" smtClean="0"/>
              <a:pPr/>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0401-2776-43E9-8D12-865D21D1B961}" type="datetimeFigureOut">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0401-2776-43E9-8D12-865D21D1B961}" type="datetimeFigureOut">
              <a:rPr lang="en-US" smtClean="0"/>
              <a:pPr/>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0401-2776-43E9-8D12-865D21D1B961}" type="datetimeFigureOut">
              <a:rPr lang="en-US" smtClean="0"/>
              <a:pPr/>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0401-2776-43E9-8D12-865D21D1B961}" type="datetimeFigureOut">
              <a:rPr lang="en-US" smtClean="0"/>
              <a:pPr/>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C0401-2776-43E9-8D12-865D21D1B961}" type="datetimeFigureOut">
              <a:rPr lang="en-US" smtClean="0"/>
              <a:pPr/>
              <a:t>5/27/2016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DCFEA-4261-4705-B9E6-6A232D1EC8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i43.tinypic.com/w1y8nq.jpg"/>
          <p:cNvPicPr>
            <a:picLocks noChangeAspect="1" noChangeArrowheads="1"/>
          </p:cNvPicPr>
          <p:nvPr/>
        </p:nvPicPr>
        <p:blipFill>
          <a:blip r:embed="rId3"/>
          <a:srcRect l="26563" r="25781" b="8333"/>
          <a:stretch>
            <a:fillRect/>
          </a:stretch>
        </p:blipFill>
        <p:spPr bwMode="auto">
          <a:xfrm>
            <a:off x="4495800" y="0"/>
            <a:ext cx="4648200" cy="6705600"/>
          </a:xfrm>
          <a:prstGeom prst="rect">
            <a:avLst/>
          </a:prstGeom>
          <a:noFill/>
        </p:spPr>
      </p:pic>
      <p:sp>
        <p:nvSpPr>
          <p:cNvPr id="24578" name="AutoShape 2" descr="https://findyourmiddlegrounddotcom.files.wordpress.com/2014/12/girl-hay-sky-sunset-favim-com-42932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basket of fi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basket of fi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itle 4"/>
          <p:cNvSpPr>
            <a:spLocks noGrp="1"/>
          </p:cNvSpPr>
          <p:nvPr>
            <p:ph type="title"/>
          </p:nvPr>
        </p:nvSpPr>
        <p:spPr>
          <a:xfrm>
            <a:off x="0" y="0"/>
            <a:ext cx="5486400" cy="6049962"/>
          </a:xfrm>
        </p:spPr>
        <p:txBody>
          <a:bodyPr anchor="t">
            <a:normAutofit/>
          </a:bodyPr>
          <a:lstStyle/>
          <a:p>
            <a:r>
              <a:rPr lang="en-US" dirty="0" smtClean="0"/>
              <a:t/>
            </a:r>
            <a:br>
              <a:rPr lang="en-US" dirty="0" smtClean="0"/>
            </a:br>
            <a:r>
              <a:rPr lang="en-US" dirty="0" smtClean="0"/>
              <a:t/>
            </a:r>
            <a:br>
              <a:rPr lang="en-US" dirty="0" smtClean="0"/>
            </a:br>
            <a:r>
              <a:rPr lang="en-US" dirty="0" smtClean="0"/>
              <a:t/>
            </a:r>
            <a:br>
              <a:rPr lang="en-US" dirty="0" smtClean="0"/>
            </a:br>
            <a:r>
              <a:rPr lang="en-US" sz="7300" dirty="0" smtClean="0">
                <a:solidFill>
                  <a:srgbClr val="FF0000"/>
                </a:solidFill>
              </a:rPr>
              <a:t>“The Armor </a:t>
            </a:r>
            <a:br>
              <a:rPr lang="en-US" sz="7300" dirty="0" smtClean="0">
                <a:solidFill>
                  <a:srgbClr val="FF0000"/>
                </a:solidFill>
              </a:rPr>
            </a:br>
            <a:r>
              <a:rPr lang="en-US" sz="7300" dirty="0" smtClean="0">
                <a:solidFill>
                  <a:srgbClr val="FF0000"/>
                </a:solidFill>
              </a:rPr>
              <a:t>Of God”</a:t>
            </a:r>
            <a:r>
              <a:rPr lang="en-US" dirty="0" smtClean="0"/>
              <a:t/>
            </a:r>
            <a:br>
              <a:rPr lang="en-US" dirty="0" smtClean="0"/>
            </a:br>
            <a:r>
              <a:rPr lang="en-US" dirty="0" smtClean="0"/>
              <a:t>Ephesians 6:10-20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5867400"/>
          </a:xfrm>
        </p:spPr>
        <p:txBody>
          <a:bodyPr anchor="t"/>
          <a:lstStyle/>
          <a:p>
            <a:r>
              <a:rPr lang="en-US" dirty="0" smtClean="0"/>
              <a:t/>
            </a:r>
            <a:br>
              <a:rPr lang="en-US" dirty="0" smtClean="0"/>
            </a:br>
            <a:r>
              <a:rPr lang="en-US" dirty="0" smtClean="0"/>
              <a:t>And pray in the Spirit on </a:t>
            </a:r>
            <a:br>
              <a:rPr lang="en-US" dirty="0" smtClean="0"/>
            </a:br>
            <a:r>
              <a:rPr lang="en-US" dirty="0" smtClean="0"/>
              <a:t>all occasions with all kinds </a:t>
            </a:r>
            <a:br>
              <a:rPr lang="en-US" dirty="0" smtClean="0"/>
            </a:br>
            <a:r>
              <a:rPr lang="en-US" dirty="0" smtClean="0"/>
              <a:t>of prayers and requests.  </a:t>
            </a:r>
            <a:br>
              <a:rPr lang="en-US" dirty="0" smtClean="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5257800"/>
          </a:xfrm>
        </p:spPr>
        <p:txBody>
          <a:bodyPr anchor="t"/>
          <a:lstStyle/>
          <a:p>
            <a:r>
              <a:rPr lang="en-US" dirty="0" smtClean="0"/>
              <a:t/>
            </a:r>
            <a:br>
              <a:rPr lang="en-US" dirty="0" smtClean="0"/>
            </a:br>
            <a:r>
              <a:rPr lang="en-US" dirty="0" smtClean="0"/>
              <a:t>With this in mind, be alert </a:t>
            </a:r>
            <a:br>
              <a:rPr lang="en-US" dirty="0" smtClean="0"/>
            </a:br>
            <a:r>
              <a:rPr lang="en-US" dirty="0" smtClean="0"/>
              <a:t>and always keep on </a:t>
            </a:r>
            <a:br>
              <a:rPr lang="en-US" dirty="0" smtClean="0"/>
            </a:br>
            <a:r>
              <a:rPr lang="en-US" dirty="0" smtClean="0"/>
              <a:t>praying for all the saints.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6858000"/>
          </a:xfrm>
        </p:spPr>
        <p:txBody>
          <a:bodyPr anchor="t">
            <a:normAutofit/>
          </a:bodyPr>
          <a:lstStyle/>
          <a:p>
            <a:r>
              <a:rPr lang="en-US" dirty="0" smtClean="0"/>
              <a:t/>
            </a:r>
            <a:br>
              <a:rPr lang="en-US" dirty="0" smtClean="0"/>
            </a:br>
            <a:r>
              <a:rPr lang="en-US" dirty="0" smtClean="0"/>
              <a:t>Pray also for me, </a:t>
            </a:r>
            <a:br>
              <a:rPr lang="en-US" dirty="0" smtClean="0"/>
            </a:br>
            <a:r>
              <a:rPr lang="en-US" dirty="0" smtClean="0"/>
              <a:t>that whenever I open my mouth, </a:t>
            </a:r>
            <a:br>
              <a:rPr lang="en-US" dirty="0" smtClean="0"/>
            </a:br>
            <a:r>
              <a:rPr lang="en-US" dirty="0" smtClean="0"/>
              <a:t>words may be given me </a:t>
            </a:r>
            <a:br>
              <a:rPr lang="en-US" dirty="0" smtClean="0"/>
            </a:br>
            <a:r>
              <a:rPr lang="en-US" dirty="0" smtClean="0"/>
              <a:t>so that I will fearlessly make known the mystery of the gospel,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5867400"/>
          </a:xfrm>
        </p:spPr>
        <p:txBody>
          <a:bodyPr anchor="t"/>
          <a:lstStyle/>
          <a:p>
            <a:r>
              <a:rPr lang="en-US" dirty="0" smtClean="0"/>
              <a:t/>
            </a:r>
            <a:br>
              <a:rPr lang="en-US" dirty="0" smtClean="0"/>
            </a:br>
            <a:r>
              <a:rPr lang="en-US" dirty="0" smtClean="0"/>
              <a:t>for which I am </a:t>
            </a:r>
            <a:br>
              <a:rPr lang="en-US" dirty="0" smtClean="0"/>
            </a:br>
            <a:r>
              <a:rPr lang="en-US" dirty="0" smtClean="0"/>
              <a:t>an ambassador in chains.  </a:t>
            </a:r>
            <a:br>
              <a:rPr lang="en-US" dirty="0" smtClean="0"/>
            </a:br>
            <a:r>
              <a:rPr lang="en-US" dirty="0" smtClean="0"/>
              <a:t>Pray that I may declare it fearlessly, as I should.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chor="t"/>
          <a:lstStyle/>
          <a:p>
            <a:r>
              <a:rPr lang="en-US" b="1" dirty="0" smtClean="0"/>
              <a:t>Put on the full armor of God so that you can </a:t>
            </a:r>
            <a:r>
              <a:rPr lang="en-US" b="1" u="sng" dirty="0" smtClean="0"/>
              <a:t>stand</a:t>
            </a:r>
            <a:r>
              <a:rPr lang="en-US" b="1" dirty="0" smtClean="0"/>
              <a:t> against the devil’s evil schemes.</a:t>
            </a:r>
            <a:r>
              <a:rPr lang="en-US" dirty="0" smtClean="0"/>
              <a:t/>
            </a:r>
            <a:br>
              <a:rPr lang="en-US" dirty="0" smtClean="0"/>
            </a:br>
            <a:r>
              <a:rPr lang="en-US" dirty="0" smtClean="0"/>
              <a:t> </a:t>
            </a:r>
            <a:br>
              <a:rPr lang="en-US" dirty="0" smtClean="0"/>
            </a:br>
            <a:endParaRPr lang="en-US" dirty="0"/>
          </a:p>
        </p:txBody>
      </p:sp>
      <p:sp>
        <p:nvSpPr>
          <p:cNvPr id="15368" name="AutoShape 8" descr="https://s-media-cache-ak0.pinimg.com/236x/c4/16/99/c4169995918e0c335211f34f6d066d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0" name="AutoShape 10" descr="https://s-media-cache-ak0.pinimg.com/236x/c4/16/99/c4169995918e0c335211f34f6d066d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72" name="AutoShape 12" descr="https://s-media-cache-ak0.pinimg.com/236x/c4/16/99/c4169995918e0c335211f34f6d066d3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73" name="Picture 13" descr="C:\Users\Jan\Desktop\c4169995918e0c335211f34f6d066d31.jpg"/>
          <p:cNvPicPr>
            <a:picLocks noChangeAspect="1" noChangeArrowheads="1"/>
          </p:cNvPicPr>
          <p:nvPr/>
        </p:nvPicPr>
        <p:blipFill>
          <a:blip r:embed="rId3"/>
          <a:srcRect/>
          <a:stretch>
            <a:fillRect/>
          </a:stretch>
        </p:blipFill>
        <p:spPr bwMode="auto">
          <a:xfrm>
            <a:off x="2895600" y="2426292"/>
            <a:ext cx="3695700" cy="4431708"/>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049962"/>
          </a:xfrm>
        </p:spPr>
        <p:txBody>
          <a:bodyPr anchor="t"/>
          <a:lstStyle/>
          <a:p>
            <a:r>
              <a:rPr lang="en-US" b="1" dirty="0" smtClean="0"/>
              <a:t>Stand firm then, </a:t>
            </a:r>
            <a:br>
              <a:rPr lang="en-US" b="1" dirty="0" smtClean="0"/>
            </a:br>
            <a:r>
              <a:rPr lang="en-US" b="1" dirty="0" smtClean="0"/>
              <a:t>with the belt of </a:t>
            </a:r>
            <a:r>
              <a:rPr lang="en-US" b="1" u="sng" dirty="0" smtClean="0"/>
              <a:t>truth</a:t>
            </a:r>
            <a:r>
              <a:rPr lang="en-US" b="1" dirty="0" smtClean="0"/>
              <a:t> </a:t>
            </a:r>
            <a:br>
              <a:rPr lang="en-US" b="1" dirty="0" smtClean="0"/>
            </a:br>
            <a:r>
              <a:rPr lang="en-US" b="1" dirty="0" smtClean="0"/>
              <a:t>buckled around your waist.</a:t>
            </a:r>
            <a:r>
              <a:rPr lang="en-US" dirty="0" smtClean="0"/>
              <a:t/>
            </a:r>
            <a:br>
              <a:rPr lang="en-US" dirty="0" smtClean="0"/>
            </a:br>
            <a:r>
              <a:rPr lang="en-US" dirty="0" smtClean="0"/>
              <a:t> </a:t>
            </a:r>
            <a:br>
              <a:rPr lang="en-US" dirty="0" smtClean="0"/>
            </a:br>
            <a:endParaRPr lang="en-US" dirty="0"/>
          </a:p>
        </p:txBody>
      </p:sp>
      <p:pic>
        <p:nvPicPr>
          <p:cNvPr id="13318" name="Picture 6" descr="http://thewavercf.com/wp-content/uploads/2016/03/Standing-In-Truth-2.jpg"/>
          <p:cNvPicPr>
            <a:picLocks noChangeAspect="1" noChangeArrowheads="1"/>
          </p:cNvPicPr>
          <p:nvPr/>
        </p:nvPicPr>
        <p:blipFill>
          <a:blip r:embed="rId3"/>
          <a:srcRect l="8141" t="16080" r="7739"/>
          <a:stretch>
            <a:fillRect/>
          </a:stretch>
        </p:blipFill>
        <p:spPr bwMode="auto">
          <a:xfrm>
            <a:off x="1219200" y="2743200"/>
            <a:ext cx="6629400" cy="3720127"/>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38800" cy="6202362"/>
          </a:xfrm>
        </p:spPr>
        <p:txBody>
          <a:bodyPr anchor="t"/>
          <a:lstStyle/>
          <a:p>
            <a:r>
              <a:rPr lang="en-US" b="1" dirty="0" smtClean="0"/>
              <a:t/>
            </a:r>
            <a:br>
              <a:rPr lang="en-US" b="1" dirty="0" smtClean="0"/>
            </a:br>
            <a:r>
              <a:rPr lang="en-US" b="1" dirty="0" smtClean="0"/>
              <a:t/>
            </a:r>
            <a:br>
              <a:rPr lang="en-US" b="1" dirty="0" smtClean="0"/>
            </a:br>
            <a:r>
              <a:rPr lang="en-US" b="1" dirty="0" smtClean="0"/>
              <a:t>Stand firm with </a:t>
            </a:r>
            <a:br>
              <a:rPr lang="en-US" b="1" dirty="0" smtClean="0"/>
            </a:br>
            <a:r>
              <a:rPr lang="en-US" b="1" dirty="0" smtClean="0"/>
              <a:t>the breastplate </a:t>
            </a:r>
            <a:br>
              <a:rPr lang="en-US" b="1" dirty="0" smtClean="0"/>
            </a:br>
            <a:r>
              <a:rPr lang="en-US" b="1" dirty="0" smtClean="0"/>
              <a:t>of </a:t>
            </a:r>
            <a:r>
              <a:rPr lang="en-US" b="1" u="sng" dirty="0" smtClean="0"/>
              <a:t>righteousness </a:t>
            </a:r>
            <a:br>
              <a:rPr lang="en-US" b="1" u="sng" dirty="0" smtClean="0"/>
            </a:br>
            <a:r>
              <a:rPr lang="en-US" b="1" dirty="0" smtClean="0"/>
              <a:t>in place.</a:t>
            </a:r>
            <a:r>
              <a:rPr lang="en-US" dirty="0" smtClean="0"/>
              <a:t/>
            </a:r>
            <a:br>
              <a:rPr lang="en-US" dirty="0" smtClean="0"/>
            </a:br>
            <a:r>
              <a:rPr lang="en-US" dirty="0" smtClean="0"/>
              <a:t> </a:t>
            </a:r>
            <a:br>
              <a:rPr lang="en-US" dirty="0" smtClean="0"/>
            </a:br>
            <a:endParaRPr lang="en-US" dirty="0"/>
          </a:p>
        </p:txBody>
      </p:sp>
      <p:sp>
        <p:nvSpPr>
          <p:cNvPr id="11266" name="AutoShape 2" descr="https://jbarrows.files.wordpress.com/2014/11/breastplate-of-righteousnes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https://jbarrows.files.wordpress.com/2014/11/breastplate-of-righteousnes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71" name="Picture 7" descr="http://larryslines.com/wp-content/uploads/2013/04/standfirm.jpg"/>
          <p:cNvPicPr>
            <a:picLocks noChangeAspect="1" noChangeArrowheads="1"/>
          </p:cNvPicPr>
          <p:nvPr/>
        </p:nvPicPr>
        <p:blipFill>
          <a:blip r:embed="rId3"/>
          <a:srcRect l="70085" b="10376"/>
          <a:stretch>
            <a:fillRect/>
          </a:stretch>
        </p:blipFill>
        <p:spPr bwMode="auto">
          <a:xfrm>
            <a:off x="5791200" y="762000"/>
            <a:ext cx="2992184" cy="5334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26162"/>
          </a:xfrm>
        </p:spPr>
        <p:txBody>
          <a:bodyPr anchor="t"/>
          <a:lstStyle/>
          <a:p>
            <a:r>
              <a:rPr lang="en-US" b="1" dirty="0" smtClean="0"/>
              <a:t>Stand firm with your feet fitted with readiness </a:t>
            </a:r>
            <a:br>
              <a:rPr lang="en-US" b="1" dirty="0" smtClean="0"/>
            </a:br>
            <a:r>
              <a:rPr lang="en-US" b="1" dirty="0" smtClean="0"/>
              <a:t>that comes from the </a:t>
            </a:r>
            <a:br>
              <a:rPr lang="en-US" b="1" dirty="0" smtClean="0"/>
            </a:br>
            <a:r>
              <a:rPr lang="en-US" b="1" u="sng" dirty="0" smtClean="0"/>
              <a:t>gospel</a:t>
            </a:r>
            <a:r>
              <a:rPr lang="en-US" b="1" dirty="0" smtClean="0"/>
              <a:t> </a:t>
            </a:r>
            <a:r>
              <a:rPr lang="en-US" b="1" u="sng" dirty="0" smtClean="0"/>
              <a:t>of</a:t>
            </a:r>
            <a:r>
              <a:rPr lang="en-US" b="1" dirty="0" smtClean="0"/>
              <a:t> </a:t>
            </a:r>
            <a:r>
              <a:rPr lang="en-US" b="1" u="sng" dirty="0" smtClean="0"/>
              <a:t>peace</a:t>
            </a:r>
            <a:r>
              <a:rPr lang="en-US" b="1" dirty="0" smtClean="0"/>
              <a:t>.</a:t>
            </a:r>
            <a:r>
              <a:rPr lang="en-US" dirty="0" smtClean="0"/>
              <a:t/>
            </a:r>
            <a:br>
              <a:rPr lang="en-US" dirty="0" smtClean="0"/>
            </a:br>
            <a:r>
              <a:rPr lang="en-US" dirty="0" smtClean="0"/>
              <a:t> </a:t>
            </a:r>
            <a:br>
              <a:rPr lang="en-US" dirty="0" smtClean="0"/>
            </a:br>
            <a:endParaRPr lang="en-US" dirty="0"/>
          </a:p>
        </p:txBody>
      </p:sp>
      <p:sp>
        <p:nvSpPr>
          <p:cNvPr id="9218" name="AutoShape 2" descr="https://s-media-cache-ak0.pinimg.com/236x/6a/86/28/6a862886a2e7955661eec72af2bdf2d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9" name="Picture 3" descr="C:\Users\Jan\Desktop\6a862886a2e7955661eec72af2bdf2d3.jpg"/>
          <p:cNvPicPr>
            <a:picLocks noChangeAspect="1" noChangeArrowheads="1"/>
          </p:cNvPicPr>
          <p:nvPr/>
        </p:nvPicPr>
        <p:blipFill>
          <a:blip r:embed="rId3"/>
          <a:srcRect t="11204" b="19328"/>
          <a:stretch>
            <a:fillRect/>
          </a:stretch>
        </p:blipFill>
        <p:spPr bwMode="auto">
          <a:xfrm>
            <a:off x="2514600" y="2819400"/>
            <a:ext cx="4078480" cy="40386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chor="t"/>
          <a:lstStyle/>
          <a:p>
            <a:r>
              <a:rPr lang="en-US" b="1" dirty="0" smtClean="0"/>
              <a:t>Take up the shield of </a:t>
            </a:r>
            <a:r>
              <a:rPr lang="en-US" b="1" u="sng" dirty="0" smtClean="0"/>
              <a:t>faith</a:t>
            </a:r>
            <a:r>
              <a:rPr lang="en-US" b="1" dirty="0" smtClean="0"/>
              <a:t>, with which you can extinguish all the flaming arrows </a:t>
            </a:r>
            <a:br>
              <a:rPr lang="en-US" b="1" dirty="0" smtClean="0"/>
            </a:br>
            <a:r>
              <a:rPr lang="en-US" b="1" dirty="0" smtClean="0"/>
              <a:t>of the evil one.</a:t>
            </a:r>
            <a:r>
              <a:rPr lang="en-US" dirty="0" smtClean="0"/>
              <a:t/>
            </a:r>
            <a:br>
              <a:rPr lang="en-US" dirty="0" smtClean="0"/>
            </a:br>
            <a:r>
              <a:rPr lang="en-US" dirty="0" smtClean="0"/>
              <a:t> </a:t>
            </a:r>
            <a:br>
              <a:rPr lang="en-US" dirty="0" smtClean="0"/>
            </a:br>
            <a:endParaRPr lang="en-US" dirty="0"/>
          </a:p>
        </p:txBody>
      </p:sp>
      <p:pic>
        <p:nvPicPr>
          <p:cNvPr id="7170" name="Picture 2" descr="http://previews.123rf.com/images/mnsanthoshkumar/mnsanthoshkumar1304/mnsanthoshkumar130400026/19290868-Person-praying-or-worshiping-with-cross-in-hand-concept-of-a-devout-faithful-christian-worshiping-Je-Stock-Vector.jpg"/>
          <p:cNvPicPr>
            <a:picLocks noChangeAspect="1" noChangeArrowheads="1"/>
          </p:cNvPicPr>
          <p:nvPr/>
        </p:nvPicPr>
        <p:blipFill>
          <a:blip r:embed="rId3"/>
          <a:srcRect/>
          <a:stretch>
            <a:fillRect/>
          </a:stretch>
        </p:blipFill>
        <p:spPr bwMode="auto">
          <a:xfrm>
            <a:off x="1828800" y="3048000"/>
            <a:ext cx="5141471" cy="3492246"/>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457200" y="274638"/>
            <a:ext cx="8229600" cy="6126162"/>
          </a:xfrm>
        </p:spPr>
        <p:txBody>
          <a:bodyPr anchor="t"/>
          <a:lstStyle/>
          <a:p>
            <a:r>
              <a:rPr lang="en-US" b="1" dirty="0" smtClean="0"/>
              <a:t>Take the helmet of </a:t>
            </a:r>
            <a:r>
              <a:rPr lang="en-US" b="1" u="sng" dirty="0" smtClean="0"/>
              <a:t>salvation</a:t>
            </a:r>
            <a:r>
              <a:rPr lang="en-US" b="1" dirty="0" smtClean="0"/>
              <a:t> and the sword of the </a:t>
            </a:r>
            <a:r>
              <a:rPr lang="en-US" b="1" u="sng" dirty="0" smtClean="0"/>
              <a:t>Spirit</a:t>
            </a:r>
            <a:r>
              <a:rPr lang="en-US" b="1" dirty="0" smtClean="0"/>
              <a:t>, which is the word of God. </a:t>
            </a:r>
            <a:r>
              <a:rPr lang="en-US" dirty="0" smtClean="0"/>
              <a:t/>
            </a:r>
            <a:br>
              <a:rPr lang="en-US" dirty="0" smtClean="0"/>
            </a:br>
            <a:r>
              <a:rPr lang="en-US" dirty="0" smtClean="0"/>
              <a:t> </a:t>
            </a:r>
            <a:br>
              <a:rPr lang="en-US" dirty="0" smtClean="0"/>
            </a:br>
            <a:endParaRPr lang="en-US" dirty="0"/>
          </a:p>
        </p:txBody>
      </p:sp>
      <p:sp>
        <p:nvSpPr>
          <p:cNvPr id="5122" name="AutoShape 2" descr="https://tattooedcatholic.files.wordpress.com/2013/05/blogrepublicang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ttps://tattooedcatholic.files.wordpress.com/2013/05/blogrepublicang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6629400"/>
          </a:xfrm>
        </p:spPr>
        <p:txBody>
          <a:bodyPr anchor="t">
            <a:normAutofit/>
          </a:bodyPr>
          <a:lstStyle/>
          <a:p>
            <a:r>
              <a:rPr lang="en-US" dirty="0" smtClean="0"/>
              <a:t/>
            </a:r>
            <a:br>
              <a:rPr lang="en-US" dirty="0" smtClean="0"/>
            </a:br>
            <a:r>
              <a:rPr lang="en-US" dirty="0" smtClean="0"/>
              <a:t>Finally, be strong in the Lord </a:t>
            </a:r>
            <a:br>
              <a:rPr lang="en-US" dirty="0" smtClean="0"/>
            </a:br>
            <a:r>
              <a:rPr lang="en-US" dirty="0" smtClean="0"/>
              <a:t>and in his mighty power.</a:t>
            </a:r>
            <a:br>
              <a:rPr lang="en-US" dirty="0" smtClean="0"/>
            </a:br>
            <a:r>
              <a:rPr lang="en-US" dirty="0" smtClean="0"/>
              <a:t>Put on the full armor of God so that you can take your stand against the devil’s schemes.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chor="t"/>
          <a:lstStyle/>
          <a:p>
            <a:r>
              <a:rPr lang="en-US" b="1" dirty="0" smtClean="0"/>
              <a:t>Pray in the Spirit on all occasions with all kinds of </a:t>
            </a:r>
            <a:r>
              <a:rPr lang="en-US" b="1" u="sng" dirty="0" smtClean="0"/>
              <a:t>prayers</a:t>
            </a:r>
            <a:r>
              <a:rPr lang="en-US" b="1" dirty="0" smtClean="0"/>
              <a:t>… </a:t>
            </a:r>
            <a:r>
              <a:rPr lang="en-US" dirty="0" smtClean="0"/>
              <a:t/>
            </a:r>
            <a:br>
              <a:rPr lang="en-US" dirty="0" smtClean="0"/>
            </a:br>
            <a:r>
              <a:rPr lang="en-US" dirty="0" smtClean="0"/>
              <a:t> </a:t>
            </a:r>
            <a:br>
              <a:rPr lang="en-US" dirty="0" smtClean="0"/>
            </a:br>
            <a:endParaRPr lang="en-US" dirty="0"/>
          </a:p>
        </p:txBody>
      </p:sp>
      <p:pic>
        <p:nvPicPr>
          <p:cNvPr id="3" name="Picture 2" descr="http://pad1.whstatic.com/images/thumb/d/d7/Put-on-the-Armor-of-God-Step-7.jpg/aid949870-728px-Put-on-the-Armor-of-God-Step-7.jpg"/>
          <p:cNvPicPr>
            <a:picLocks noChangeAspect="1" noChangeArrowheads="1"/>
          </p:cNvPicPr>
          <p:nvPr/>
        </p:nvPicPr>
        <p:blipFill>
          <a:blip r:embed="rId3"/>
          <a:srcRect l="15385" r="16484" b="12397"/>
          <a:stretch>
            <a:fillRect/>
          </a:stretch>
        </p:blipFill>
        <p:spPr bwMode="auto">
          <a:xfrm>
            <a:off x="2209800" y="2590800"/>
            <a:ext cx="4724400" cy="40386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6202362"/>
          </a:xfrm>
        </p:spPr>
        <p:txBody>
          <a:bodyPr anchor="t"/>
          <a:lstStyle/>
          <a:p>
            <a:r>
              <a:rPr lang="en-US" dirty="0" smtClean="0"/>
              <a:t/>
            </a:r>
            <a:br>
              <a:rPr lang="en-US" dirty="0" smtClean="0"/>
            </a:br>
            <a:r>
              <a:rPr lang="en-US" dirty="0" smtClean="0"/>
              <a:t>For our struggle is not </a:t>
            </a:r>
            <a:br>
              <a:rPr lang="en-US" dirty="0" smtClean="0"/>
            </a:br>
            <a:r>
              <a:rPr lang="en-US" dirty="0" smtClean="0"/>
              <a:t>against flesh and blood, </a:t>
            </a:r>
            <a:br>
              <a:rPr lang="en-US" dirty="0" smtClean="0"/>
            </a:br>
            <a:r>
              <a:rPr lang="en-US" dirty="0" smtClean="0"/>
              <a:t>but against the rulers, </a:t>
            </a:r>
            <a:br>
              <a:rPr lang="en-US" dirty="0" smtClean="0"/>
            </a:br>
            <a:r>
              <a:rPr lang="en-US" dirty="0" smtClean="0"/>
              <a:t>against the authorities,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457200" y="274638"/>
            <a:ext cx="8229600" cy="6202362"/>
          </a:xfrm>
        </p:spPr>
        <p:txBody>
          <a:bodyPr anchor="t"/>
          <a:lstStyle/>
          <a:p>
            <a:r>
              <a:rPr lang="en-US" dirty="0" smtClean="0"/>
              <a:t/>
            </a:r>
            <a:br>
              <a:rPr lang="en-US" dirty="0" smtClean="0"/>
            </a:br>
            <a:r>
              <a:rPr lang="en-US" dirty="0" smtClean="0"/>
              <a:t>against the powers of this </a:t>
            </a:r>
            <a:br>
              <a:rPr lang="en-US" dirty="0" smtClean="0"/>
            </a:br>
            <a:r>
              <a:rPr lang="en-US" dirty="0" smtClean="0"/>
              <a:t>dark world and against </a:t>
            </a:r>
            <a:br>
              <a:rPr lang="en-US" dirty="0" smtClean="0"/>
            </a:br>
            <a:r>
              <a:rPr lang="en-US" dirty="0" smtClean="0"/>
              <a:t>the spiritual forces of evil </a:t>
            </a:r>
            <a:br>
              <a:rPr lang="en-US" dirty="0" smtClean="0"/>
            </a:br>
            <a:r>
              <a:rPr lang="en-US" dirty="0" smtClean="0"/>
              <a:t>in the heavenly realms.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5821362"/>
          </a:xfrm>
        </p:spPr>
        <p:txBody>
          <a:bodyPr anchor="t">
            <a:normAutofit/>
          </a:bodyPr>
          <a:lstStyle/>
          <a:p>
            <a:r>
              <a:rPr lang="en-US" dirty="0" smtClean="0"/>
              <a:t/>
            </a:r>
            <a:br>
              <a:rPr lang="en-US" dirty="0" smtClean="0"/>
            </a:br>
            <a:r>
              <a:rPr lang="en-US" dirty="0" smtClean="0"/>
              <a:t>Therefore put on the full armor of God, so that when the day of evil comes, you may be able to stand your ground, and after  you have done everything, to stand.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6400800"/>
          </a:xfrm>
        </p:spPr>
        <p:txBody>
          <a:bodyPr anchor="t"/>
          <a:lstStyle/>
          <a:p>
            <a:r>
              <a:rPr lang="en-US" dirty="0" smtClean="0"/>
              <a:t/>
            </a:r>
            <a:br>
              <a:rPr lang="en-US" dirty="0" smtClean="0"/>
            </a:br>
            <a:r>
              <a:rPr lang="en-US" dirty="0" smtClean="0"/>
              <a:t>Stand firm then, </a:t>
            </a:r>
            <a:br>
              <a:rPr lang="en-US" dirty="0" smtClean="0"/>
            </a:br>
            <a:r>
              <a:rPr lang="en-US" dirty="0" smtClean="0"/>
              <a:t>with the belt of truth buckled around your waist, </a:t>
            </a:r>
            <a:br>
              <a:rPr lang="en-US" dirty="0" smtClean="0"/>
            </a:br>
            <a:r>
              <a:rPr lang="en-US" dirty="0" smtClean="0"/>
              <a:t>with the breastplate of righteousness in place,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5638800"/>
          </a:xfrm>
        </p:spPr>
        <p:txBody>
          <a:bodyPr anchor="t"/>
          <a:lstStyle/>
          <a:p>
            <a:r>
              <a:rPr lang="en-US" dirty="0" smtClean="0"/>
              <a:t/>
            </a:r>
            <a:br>
              <a:rPr lang="en-US" dirty="0" smtClean="0"/>
            </a:br>
            <a:r>
              <a:rPr lang="en-US" dirty="0" smtClean="0"/>
              <a:t>and with your feet fitted </a:t>
            </a:r>
            <a:br>
              <a:rPr lang="en-US" dirty="0" smtClean="0"/>
            </a:br>
            <a:r>
              <a:rPr lang="en-US" dirty="0" smtClean="0"/>
              <a:t>with the readiness that comes from the gospel of peace.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6858000"/>
          </a:xfrm>
        </p:spPr>
        <p:txBody>
          <a:bodyPr anchor="t">
            <a:normAutofit/>
          </a:bodyPr>
          <a:lstStyle/>
          <a:p>
            <a:r>
              <a:rPr lang="en-US" dirty="0" smtClean="0"/>
              <a:t/>
            </a:r>
            <a:br>
              <a:rPr lang="en-US" dirty="0" smtClean="0"/>
            </a:br>
            <a:r>
              <a:rPr lang="en-US" dirty="0" smtClean="0"/>
              <a:t>In addition to all this, </a:t>
            </a:r>
            <a:br>
              <a:rPr lang="en-US" dirty="0" smtClean="0"/>
            </a:br>
            <a:r>
              <a:rPr lang="en-US" dirty="0" smtClean="0"/>
              <a:t>take up the shield of faith, </a:t>
            </a:r>
            <a:br>
              <a:rPr lang="en-US" dirty="0" smtClean="0"/>
            </a:br>
            <a:r>
              <a:rPr lang="en-US" dirty="0" smtClean="0"/>
              <a:t>with which you can extinguish </a:t>
            </a:r>
            <a:br>
              <a:rPr lang="en-US" dirty="0" smtClean="0"/>
            </a:br>
            <a:r>
              <a:rPr lang="en-US" dirty="0" smtClean="0"/>
              <a:t>all the flaming arrows </a:t>
            </a:r>
            <a:br>
              <a:rPr lang="en-US" dirty="0" smtClean="0"/>
            </a:br>
            <a:r>
              <a:rPr lang="en-US" dirty="0" smtClean="0"/>
              <a:t>of the evil one.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Jan\Desktop\knowledge_is_light.jpg"/>
          <p:cNvPicPr>
            <a:picLocks noChangeAspect="1" noChangeArrowheads="1"/>
          </p:cNvPicPr>
          <p:nvPr/>
        </p:nvPicPr>
        <p:blipFill>
          <a:blip r:embed="rId3"/>
          <a:srcRect/>
          <a:stretch>
            <a:fillRect/>
          </a:stretch>
        </p:blipFill>
        <p:spPr bwMode="auto">
          <a:xfrm>
            <a:off x="0" y="1809750"/>
            <a:ext cx="9144000" cy="5048250"/>
          </a:xfrm>
          <a:prstGeom prst="rect">
            <a:avLst/>
          </a:prstGeom>
          <a:noFill/>
        </p:spPr>
      </p:pic>
      <p:sp>
        <p:nvSpPr>
          <p:cNvPr id="2" name="Title 1"/>
          <p:cNvSpPr>
            <a:spLocks noGrp="1"/>
          </p:cNvSpPr>
          <p:nvPr>
            <p:ph type="title"/>
          </p:nvPr>
        </p:nvSpPr>
        <p:spPr>
          <a:xfrm>
            <a:off x="0" y="0"/>
            <a:ext cx="9144000" cy="5867400"/>
          </a:xfrm>
        </p:spPr>
        <p:txBody>
          <a:bodyPr anchor="t"/>
          <a:lstStyle/>
          <a:p>
            <a:r>
              <a:rPr lang="en-US" dirty="0" smtClean="0"/>
              <a:t/>
            </a:r>
            <a:br>
              <a:rPr lang="en-US" dirty="0" smtClean="0"/>
            </a:br>
            <a:r>
              <a:rPr lang="en-US" dirty="0" smtClean="0"/>
              <a:t>Take the helmet of salvation </a:t>
            </a:r>
            <a:br>
              <a:rPr lang="en-US" dirty="0" smtClean="0"/>
            </a:br>
            <a:r>
              <a:rPr lang="en-US" dirty="0" smtClean="0"/>
              <a:t>and the sword of the Spirit, </a:t>
            </a:r>
            <a:br>
              <a:rPr lang="en-US" dirty="0" smtClean="0"/>
            </a:br>
            <a:r>
              <a:rPr lang="en-US" dirty="0" smtClean="0"/>
              <a:t>which is the word of God.</a:t>
            </a:r>
            <a:endParaRPr lang="en-US"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rmon">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98</Words>
  <Application>Microsoft Office PowerPoint</Application>
  <PresentationFormat>On-screen Show (4:3)</PresentationFormat>
  <Paragraphs>40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“The Armor  Of God” Ephesians 6:10-20</vt:lpstr>
      <vt:lpstr> Finally, be strong in the Lord  and in his mighty power. Put on the full armor of God so that you can take your stand against the devil’s schemes.  </vt:lpstr>
      <vt:lpstr> For our struggle is not  against flesh and blood,  but against the rulers,  against the authorities,  </vt:lpstr>
      <vt:lpstr> against the powers of this  dark world and against  the spiritual forces of evil  in the heavenly realms.</vt:lpstr>
      <vt:lpstr> Therefore put on the full armor of God, so that when the day of evil comes, you may be able to stand your ground, and after  you have done everything, to stand.  </vt:lpstr>
      <vt:lpstr> Stand firm then,  with the belt of truth buckled around your waist,  with the breastplate of righteousness in place,  </vt:lpstr>
      <vt:lpstr> and with your feet fitted  with the readiness that comes from the gospel of peace.</vt:lpstr>
      <vt:lpstr> In addition to all this,  take up the shield of faith,  with which you can extinguish  all the flaming arrows  of the evil one.   </vt:lpstr>
      <vt:lpstr> Take the helmet of salvation  and the sword of the Spirit,  which is the word of God.</vt:lpstr>
      <vt:lpstr> And pray in the Spirit on  all occasions with all kinds  of prayers and requests.   </vt:lpstr>
      <vt:lpstr> With this in mind, be alert  and always keep on  praying for all the saints.</vt:lpstr>
      <vt:lpstr> Pray also for me,  that whenever I open my mouth,  words may be given me  so that I will fearlessly make known the mystery of the gospel, </vt:lpstr>
      <vt:lpstr> for which I am  an ambassador in chains.   Pray that I may declare it fearlessly, as I should.</vt:lpstr>
      <vt:lpstr>Put on the full armor of God so that you can stand against the devil’s evil schemes.   </vt:lpstr>
      <vt:lpstr>Stand firm then,  with the belt of truth  buckled around your waist.   </vt:lpstr>
      <vt:lpstr>  Stand firm with  the breastplate  of righteousness  in place.   </vt:lpstr>
      <vt:lpstr>Stand firm with your feet fitted with readiness  that comes from the  gospel of peace.   </vt:lpstr>
      <vt:lpstr>Take up the shield of faith, with which you can extinguish all the flaming arrows  of the evil one.   </vt:lpstr>
      <vt:lpstr>Take the helmet of salvation and the sword of the Spirit, which is the word of God.    </vt:lpstr>
      <vt:lpstr>Pray in the Spirit on all occasions with all kinds of prayers…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Theresa</dc:creator>
  <cp:lastModifiedBy>Jan</cp:lastModifiedBy>
  <cp:revision>62</cp:revision>
  <dcterms:created xsi:type="dcterms:W3CDTF">2015-07-06T21:02:22Z</dcterms:created>
  <dcterms:modified xsi:type="dcterms:W3CDTF">2016-05-27T18:59:10Z</dcterms:modified>
</cp:coreProperties>
</file>