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9" r:id="rId2"/>
    <p:sldId id="260" r:id="rId3"/>
    <p:sldId id="261" r:id="rId4"/>
    <p:sldId id="262" r:id="rId5"/>
    <p:sldId id="263" r:id="rId6"/>
    <p:sldId id="264" r:id="rId7"/>
    <p:sldId id="265" r:id="rId8"/>
    <p:sldId id="266"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1" autoAdjust="0"/>
    <p:restoredTop sz="94697" autoAdjust="0"/>
  </p:normalViewPr>
  <p:slideViewPr>
    <p:cSldViewPr>
      <p:cViewPr varScale="1">
        <p:scale>
          <a:sx n="76" d="100"/>
          <a:sy n="76" d="100"/>
        </p:scale>
        <p:origin x="-130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2F9EB7-70FF-49F8-991B-9FF42F1D3227}" type="datetimeFigureOut">
              <a:rPr lang="en-US" smtClean="0"/>
              <a:pPr/>
              <a:t>6/3/2016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DC1EC51-2884-4E80-9C20-99B418223CE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3677A1-0891-4C49-8240-8F172D378C2A}" type="datetimeFigureOut">
              <a:rPr lang="en-US" smtClean="0"/>
              <a:pPr/>
              <a:t>6/3/2016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C6C0C4-09A8-45AA-99EE-C4AA2F03319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4C6C0C4-09A8-45AA-99EE-C4AA2F03319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6C0401-2776-43E9-8D12-865D21D1B961}"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6C0401-2776-43E9-8D12-865D21D1B961}"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6C0401-2776-43E9-8D12-865D21D1B961}"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6C0401-2776-43E9-8D12-865D21D1B961}"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6C0401-2776-43E9-8D12-865D21D1B961}"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6C0401-2776-43E9-8D12-865D21D1B961}" type="datetimeFigureOut">
              <a:rPr lang="en-US" smtClean="0"/>
              <a:pPr/>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6C0401-2776-43E9-8D12-865D21D1B961}" type="datetimeFigureOut">
              <a:rPr lang="en-US" smtClean="0"/>
              <a:pPr/>
              <a:t>6/3/2016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6C0401-2776-43E9-8D12-865D21D1B961}" type="datetimeFigureOut">
              <a:rPr lang="en-US" smtClean="0"/>
              <a:pPr/>
              <a:t>6/3/2016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6C0401-2776-43E9-8D12-865D21D1B961}" type="datetimeFigureOut">
              <a:rPr lang="en-US" smtClean="0"/>
              <a:pPr/>
              <a:t>6/3/2016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6C0401-2776-43E9-8D12-865D21D1B961}" type="datetimeFigureOut">
              <a:rPr lang="en-US" smtClean="0"/>
              <a:pPr/>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6C0401-2776-43E9-8D12-865D21D1B961}" type="datetimeFigureOut">
              <a:rPr lang="en-US" smtClean="0"/>
              <a:pPr/>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4DCFEA-4261-4705-B9E6-6A232D1EC8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C0401-2776-43E9-8D12-865D21D1B961}" type="datetimeFigureOut">
              <a:rPr lang="en-US" smtClean="0"/>
              <a:pPr/>
              <a:t>6/3/2016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4DCFEA-4261-4705-B9E6-6A232D1EC86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descr="https://findyourmiddlegrounddotcom.files.wordpress.com/2014/12/girl-hay-sky-sunset-favim-com-429326.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 name="Title 4"/>
          <p:cNvSpPr>
            <a:spLocks noGrp="1"/>
          </p:cNvSpPr>
          <p:nvPr>
            <p:ph type="title"/>
          </p:nvPr>
        </p:nvSpPr>
        <p:spPr>
          <a:xfrm>
            <a:off x="457200" y="274638"/>
            <a:ext cx="8229600" cy="6049962"/>
          </a:xfrm>
        </p:spPr>
        <p:txBody>
          <a:bodyPr anchor="t">
            <a:normAutofit/>
          </a:bodyPr>
          <a:lstStyle/>
          <a:p>
            <a:r>
              <a:rPr lang="en-US" sz="8000" dirty="0" smtClean="0">
                <a:solidFill>
                  <a:srgbClr val="FF0000"/>
                </a:solidFill>
              </a:rPr>
              <a:t>“Love Builds Up The Church”</a:t>
            </a:r>
            <a:r>
              <a:rPr lang="en-US" dirty="0" smtClean="0"/>
              <a:t/>
            </a:r>
            <a:br>
              <a:rPr lang="en-US" dirty="0" smtClean="0"/>
            </a:br>
            <a:r>
              <a:rPr lang="en-US" dirty="0" smtClean="0"/>
              <a:t>1 Corinthians 8:1-13</a:t>
            </a:r>
            <a:endParaRPr lang="en-US" dirty="0"/>
          </a:p>
        </p:txBody>
      </p:sp>
      <p:sp>
        <p:nvSpPr>
          <p:cNvPr id="1028" name="AutoShape 4" descr="Image result for basket of fig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Image result for basket of fig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6" name="Picture 2" descr="injured-heart-shaken-hands-hammer-41674400"/>
          <p:cNvPicPr>
            <a:picLocks noChangeAspect="1" noChangeArrowheads="1"/>
          </p:cNvPicPr>
          <p:nvPr/>
        </p:nvPicPr>
        <p:blipFill>
          <a:blip r:embed="rId3"/>
          <a:srcRect t="16571" b="15305"/>
          <a:stretch>
            <a:fillRect/>
          </a:stretch>
        </p:blipFill>
        <p:spPr bwMode="auto">
          <a:xfrm>
            <a:off x="2133600" y="3581400"/>
            <a:ext cx="4953000" cy="2819400"/>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image.slidesharecdn.com/buildingupthechurch-130227164041-phpapp01/95/building-up-the-church-1-638.jpg?cb=1361987008"/>
          <p:cNvPicPr>
            <a:picLocks noChangeAspect="1" noChangeArrowheads="1"/>
          </p:cNvPicPr>
          <p:nvPr/>
        </p:nvPicPr>
        <p:blipFill>
          <a:blip r:embed="rId3"/>
          <a:srcRect l="40125"/>
          <a:stretch>
            <a:fillRect/>
          </a:stretch>
        </p:blipFill>
        <p:spPr bwMode="auto">
          <a:xfrm>
            <a:off x="5334000" y="2057400"/>
            <a:ext cx="3638550" cy="4562476"/>
          </a:xfrm>
          <a:prstGeom prst="rect">
            <a:avLst/>
          </a:prstGeom>
          <a:ln>
            <a:noFill/>
          </a:ln>
          <a:effectLst>
            <a:softEdge rad="112500"/>
          </a:effectLst>
        </p:spPr>
      </p:pic>
      <p:sp>
        <p:nvSpPr>
          <p:cNvPr id="2" name="Title 1"/>
          <p:cNvSpPr>
            <a:spLocks noGrp="1"/>
          </p:cNvSpPr>
          <p:nvPr>
            <p:ph type="title"/>
          </p:nvPr>
        </p:nvSpPr>
        <p:spPr>
          <a:xfrm>
            <a:off x="533400" y="0"/>
            <a:ext cx="8458200" cy="5943600"/>
          </a:xfrm>
        </p:spPr>
        <p:txBody>
          <a:bodyPr anchor="t">
            <a:normAutofit fontScale="90000"/>
          </a:bodyPr>
          <a:lstStyle/>
          <a:p>
            <a:pPr algn="l"/>
            <a:r>
              <a:rPr lang="en-US" sz="4900" dirty="0" smtClean="0"/>
              <a:t/>
            </a:r>
            <a:br>
              <a:rPr lang="en-US" sz="4900" dirty="0" smtClean="0"/>
            </a:br>
            <a:r>
              <a:rPr lang="en-US" sz="4900" dirty="0" smtClean="0"/>
              <a:t>“</a:t>
            </a:r>
            <a:r>
              <a:rPr lang="en-US" sz="4900" dirty="0" smtClean="0"/>
              <a:t>While knowledge may make us feel important, </a:t>
            </a:r>
            <a:r>
              <a:rPr lang="en-US" sz="4900" dirty="0" smtClean="0"/>
              <a:t>it </a:t>
            </a:r>
            <a:r>
              <a:rPr lang="en-US" sz="4900" dirty="0" smtClean="0"/>
              <a:t>is </a:t>
            </a:r>
            <a:r>
              <a:rPr lang="en-US" sz="4900" u="sng" dirty="0" smtClean="0"/>
              <a:t>love </a:t>
            </a:r>
            <a:r>
              <a:rPr lang="en-US" sz="4900" dirty="0" smtClean="0"/>
              <a:t>that really builds </a:t>
            </a:r>
            <a:r>
              <a:rPr lang="en-US" sz="4900" dirty="0" smtClean="0"/>
              <a:t>up </a:t>
            </a:r>
            <a:br>
              <a:rPr lang="en-US" sz="4900" dirty="0" smtClean="0"/>
            </a:br>
            <a:r>
              <a:rPr lang="en-US" sz="4900" dirty="0" smtClean="0"/>
              <a:t>the </a:t>
            </a:r>
            <a:r>
              <a:rPr lang="en-US" sz="4900" dirty="0" smtClean="0"/>
              <a:t>church.” </a:t>
            </a:r>
            <a:r>
              <a:rPr lang="en-US" sz="4900" dirty="0" smtClean="0"/>
              <a:t/>
            </a:r>
            <a:br>
              <a:rPr lang="en-US" sz="4900" dirty="0" smtClean="0"/>
            </a:br>
            <a:r>
              <a:rPr lang="en-US" sz="4900" dirty="0" smtClean="0"/>
              <a:t>(</a:t>
            </a:r>
            <a:r>
              <a:rPr lang="en-US" sz="4900" dirty="0" smtClean="0"/>
              <a:t>1 Cor. 8:1)</a:t>
            </a:r>
            <a:r>
              <a:rPr lang="en-US" dirty="0" smtClean="0"/>
              <a:t/>
            </a:r>
            <a:br>
              <a:rPr lang="en-US" dirty="0" smtClean="0"/>
            </a:br>
            <a:r>
              <a:rPr lang="en-US" dirty="0" smtClean="0"/>
              <a:t> </a:t>
            </a:r>
            <a:br>
              <a:rPr lang="en-US" dirty="0" smtClean="0"/>
            </a:br>
            <a:r>
              <a:rPr lang="en-US" dirty="0" smtClean="0"/>
              <a:t/>
            </a:r>
            <a:br>
              <a:rPr lang="en-US" dirty="0" smtClean="0"/>
            </a:br>
            <a:r>
              <a:rPr lang="en-US" dirty="0" smtClean="0"/>
              <a:t> </a:t>
            </a:r>
            <a:br>
              <a:rPr lang="en-US"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105400"/>
          </a:xfrm>
        </p:spPr>
        <p:txBody>
          <a:bodyPr anchor="t"/>
          <a:lstStyle/>
          <a:p>
            <a:r>
              <a:rPr lang="en-US" dirty="0" smtClean="0"/>
              <a:t>According to some people there are many so called </a:t>
            </a:r>
            <a:r>
              <a:rPr lang="en-US" u="sng" dirty="0" smtClean="0"/>
              <a:t>gods </a:t>
            </a:r>
            <a:r>
              <a:rPr lang="en-US" dirty="0" smtClean="0"/>
              <a:t>and many </a:t>
            </a:r>
            <a:r>
              <a:rPr lang="en-US" u="sng" dirty="0" smtClean="0"/>
              <a:t>lords</a:t>
            </a:r>
            <a:r>
              <a:rPr lang="en-US" dirty="0" smtClean="0"/>
              <a:t>, both in heaven </a:t>
            </a:r>
            <a:r>
              <a:rPr lang="en-US" dirty="0" smtClean="0"/>
              <a:t/>
            </a:r>
            <a:br>
              <a:rPr lang="en-US" dirty="0" smtClean="0"/>
            </a:br>
            <a:r>
              <a:rPr lang="en-US" dirty="0" smtClean="0"/>
              <a:t>and </a:t>
            </a:r>
            <a:r>
              <a:rPr lang="en-US" dirty="0" smtClean="0"/>
              <a:t>on earth.  (1 Cor. 8:5)</a:t>
            </a:r>
            <a:endParaRPr lang="en-US" dirty="0"/>
          </a:p>
        </p:txBody>
      </p:sp>
      <p:sp>
        <p:nvSpPr>
          <p:cNvPr id="16386" name="AutoShape 2" descr="https://devotions4him.files.wordpress.com/2014/01/sumerian_idols.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6387" name="Picture 3" descr="C:\Users\Jan\Downloads\sumerian_idols.jpg"/>
          <p:cNvPicPr>
            <a:picLocks noChangeAspect="1" noChangeArrowheads="1"/>
          </p:cNvPicPr>
          <p:nvPr/>
        </p:nvPicPr>
        <p:blipFill>
          <a:blip r:embed="rId3"/>
          <a:srcRect/>
          <a:stretch>
            <a:fillRect/>
          </a:stretch>
        </p:blipFill>
        <p:spPr bwMode="auto">
          <a:xfrm>
            <a:off x="1981200" y="3124200"/>
            <a:ext cx="5212080" cy="3355848"/>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Picture 3" descr="C:\Users\Jan\Downloads\download (2).jpg"/>
          <p:cNvPicPr>
            <a:picLocks noChangeAspect="1" noChangeArrowheads="1"/>
          </p:cNvPicPr>
          <p:nvPr/>
        </p:nvPicPr>
        <p:blipFill>
          <a:blip r:embed="rId3"/>
          <a:srcRect/>
          <a:stretch>
            <a:fillRect/>
          </a:stretch>
        </p:blipFill>
        <p:spPr bwMode="auto">
          <a:xfrm>
            <a:off x="0" y="0"/>
            <a:ext cx="9160656" cy="6629400"/>
          </a:xfrm>
          <a:prstGeom prst="rect">
            <a:avLst/>
          </a:prstGeom>
          <a:noFill/>
        </p:spPr>
      </p:pic>
      <p:sp>
        <p:nvSpPr>
          <p:cNvPr id="2" name="Title 1"/>
          <p:cNvSpPr>
            <a:spLocks noGrp="1"/>
          </p:cNvSpPr>
          <p:nvPr>
            <p:ph type="title"/>
          </p:nvPr>
        </p:nvSpPr>
        <p:spPr>
          <a:xfrm>
            <a:off x="0" y="0"/>
            <a:ext cx="9144000" cy="6096000"/>
          </a:xfrm>
        </p:spPr>
        <p:txBody>
          <a:bodyPr anchor="t">
            <a:normAutofit fontScale="90000"/>
          </a:bodyPr>
          <a:lstStyle/>
          <a:p>
            <a:r>
              <a:rPr lang="en-US" sz="4900" dirty="0" smtClean="0"/>
              <a:t/>
            </a:r>
            <a:br>
              <a:rPr lang="en-US" sz="4900" dirty="0" smtClean="0"/>
            </a:br>
            <a:r>
              <a:rPr lang="en-US" sz="4900" dirty="0" smtClean="0"/>
              <a:t>Some </a:t>
            </a:r>
            <a:r>
              <a:rPr lang="en-US" sz="4900" dirty="0" smtClean="0"/>
              <a:t>Christians “are accustomed to thinking of idols as being </a:t>
            </a:r>
            <a:r>
              <a:rPr lang="en-US" sz="4900" u="sng" dirty="0" smtClean="0"/>
              <a:t>real</a:t>
            </a:r>
            <a:r>
              <a:rPr lang="en-US" sz="4900" dirty="0" smtClean="0"/>
              <a:t>, so when they eat food </a:t>
            </a:r>
            <a:r>
              <a:rPr lang="en-US" sz="4900" dirty="0" smtClean="0"/>
              <a:t/>
            </a:r>
            <a:br>
              <a:rPr lang="en-US" sz="4900" dirty="0" smtClean="0"/>
            </a:br>
            <a:r>
              <a:rPr lang="en-US" sz="4900" dirty="0" smtClean="0"/>
              <a:t>that </a:t>
            </a:r>
            <a:r>
              <a:rPr lang="en-US" sz="4900" dirty="0" smtClean="0"/>
              <a:t>has been offered to idols , they think of it as the </a:t>
            </a:r>
            <a:r>
              <a:rPr lang="en-US" sz="4900" dirty="0" smtClean="0"/>
              <a:t/>
            </a:r>
            <a:br>
              <a:rPr lang="en-US" sz="4900" dirty="0" smtClean="0"/>
            </a:br>
            <a:r>
              <a:rPr lang="en-US" sz="4900" u="sng" dirty="0" smtClean="0"/>
              <a:t>worship</a:t>
            </a:r>
            <a:r>
              <a:rPr lang="en-US" sz="4900" dirty="0" smtClean="0"/>
              <a:t> </a:t>
            </a:r>
            <a:r>
              <a:rPr lang="en-US" sz="4900" dirty="0" smtClean="0"/>
              <a:t>of real gods</a:t>
            </a:r>
            <a:r>
              <a:rPr lang="en-US" sz="4900" dirty="0" smtClean="0"/>
              <a:t>,…”</a:t>
            </a:r>
            <a:br>
              <a:rPr lang="en-US" sz="4900" dirty="0" smtClean="0"/>
            </a:br>
            <a:r>
              <a:rPr lang="en-US" sz="4900" dirty="0" smtClean="0"/>
              <a:t> </a:t>
            </a:r>
            <a:r>
              <a:rPr lang="en-US" sz="4900" dirty="0" smtClean="0"/>
              <a:t>(1 Cor. 8:7)</a:t>
            </a:r>
            <a:r>
              <a:rPr lang="en-US" dirty="0" smtClean="0"/>
              <a:t/>
            </a:r>
            <a:br>
              <a:rPr lang="en-US" dirty="0" smtClean="0"/>
            </a:br>
            <a:r>
              <a:rPr lang="en-US" dirty="0" smtClean="0"/>
              <a:t> </a:t>
            </a:r>
            <a:br>
              <a:rPr lang="en-US" dirty="0" smtClean="0"/>
            </a:br>
            <a:endParaRPr lang="en-US" dirty="0"/>
          </a:p>
        </p:txBody>
      </p:sp>
      <p:sp>
        <p:nvSpPr>
          <p:cNvPr id="14338" name="AutoShape 2" descr="Image result for background ima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89" name="Picture 1" descr="C:\Users\Jan\Downloads\download (2).jpg"/>
          <p:cNvPicPr>
            <a:picLocks noChangeAspect="1" noChangeArrowheads="1"/>
          </p:cNvPicPr>
          <p:nvPr/>
        </p:nvPicPr>
        <p:blipFill>
          <a:blip r:embed="rId3"/>
          <a:srcRect/>
          <a:stretch>
            <a:fillRect/>
          </a:stretch>
        </p:blipFill>
        <p:spPr bwMode="auto">
          <a:xfrm>
            <a:off x="0" y="0"/>
            <a:ext cx="9160656" cy="6858000"/>
          </a:xfrm>
          <a:prstGeom prst="rect">
            <a:avLst/>
          </a:prstGeom>
          <a:noFill/>
        </p:spPr>
      </p:pic>
      <p:sp>
        <p:nvSpPr>
          <p:cNvPr id="2" name="Title 1"/>
          <p:cNvSpPr>
            <a:spLocks noGrp="1"/>
          </p:cNvSpPr>
          <p:nvPr>
            <p:ph type="title"/>
          </p:nvPr>
        </p:nvSpPr>
        <p:spPr>
          <a:xfrm>
            <a:off x="0" y="0"/>
            <a:ext cx="9144000" cy="6400800"/>
          </a:xfrm>
        </p:spPr>
        <p:txBody>
          <a:bodyPr anchor="t">
            <a:normAutofit fontScale="90000"/>
          </a:bodyPr>
          <a:lstStyle/>
          <a:p>
            <a:r>
              <a:rPr lang="en-US" dirty="0" smtClean="0"/>
              <a:t>“You see this is what can happen: </a:t>
            </a:r>
            <a:r>
              <a:rPr lang="en-US" u="sng" dirty="0" smtClean="0"/>
              <a:t>Weak</a:t>
            </a:r>
            <a:r>
              <a:rPr lang="en-US" dirty="0" smtClean="0"/>
              <a:t> </a:t>
            </a:r>
            <a:r>
              <a:rPr lang="en-US" u="sng" dirty="0" smtClean="0"/>
              <a:t>Christians</a:t>
            </a:r>
            <a:r>
              <a:rPr lang="en-US" dirty="0" smtClean="0"/>
              <a:t> who think it is wrong to eat this food will see you eating in the temple of an idol. But they will be encouraged to violate their conscience by eating food that has been dedicated to the idol</a:t>
            </a:r>
            <a:r>
              <a:rPr lang="en-US" dirty="0" smtClean="0"/>
              <a:t>.”</a:t>
            </a:r>
            <a:br>
              <a:rPr lang="en-US" dirty="0" smtClean="0"/>
            </a:br>
            <a:r>
              <a:rPr lang="en-US" dirty="0" smtClean="0"/>
              <a:t> </a:t>
            </a:r>
            <a:r>
              <a:rPr lang="en-US" dirty="0" smtClean="0"/>
              <a:t>(1 Cor. 8:10)</a:t>
            </a:r>
            <a:br>
              <a:rPr lang="en-US" dirty="0" smtClean="0"/>
            </a:br>
            <a:r>
              <a:rPr lang="en-US" dirty="0" smtClean="0"/>
              <a:t> </a:t>
            </a:r>
            <a:br>
              <a:rPr lang="en-US" dirty="0" smtClean="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descr="C:\Users\Jan\Downloads\download (2).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0" y="0"/>
            <a:ext cx="9144000" cy="6019800"/>
          </a:xfrm>
        </p:spPr>
        <p:txBody>
          <a:bodyPr anchor="t"/>
          <a:lstStyle/>
          <a:p>
            <a:r>
              <a:rPr lang="en-US" dirty="0" smtClean="0"/>
              <a:t>“So because of your </a:t>
            </a:r>
            <a:r>
              <a:rPr lang="en-US" u="sng" dirty="0" smtClean="0"/>
              <a:t>superior</a:t>
            </a:r>
            <a:r>
              <a:rPr lang="en-US" dirty="0" smtClean="0"/>
              <a:t> knowledge, a weak Christian, </a:t>
            </a:r>
            <a:r>
              <a:rPr lang="en-US" dirty="0" smtClean="0"/>
              <a:t/>
            </a:r>
            <a:br>
              <a:rPr lang="en-US" dirty="0" smtClean="0"/>
            </a:br>
            <a:r>
              <a:rPr lang="en-US" dirty="0" smtClean="0"/>
              <a:t>for </a:t>
            </a:r>
            <a:r>
              <a:rPr lang="en-US" dirty="0" smtClean="0"/>
              <a:t>whom Christ died, </a:t>
            </a:r>
            <a:r>
              <a:rPr lang="en-US" dirty="0" smtClean="0"/>
              <a:t/>
            </a:r>
            <a:br>
              <a:rPr lang="en-US" dirty="0" smtClean="0"/>
            </a:br>
            <a:r>
              <a:rPr lang="en-US" dirty="0" smtClean="0"/>
              <a:t>will </a:t>
            </a:r>
            <a:r>
              <a:rPr lang="en-US" dirty="0" smtClean="0"/>
              <a:t>be destroyed.  </a:t>
            </a:r>
            <a:br>
              <a:rPr lang="en-US" dirty="0" smtClean="0"/>
            </a:br>
            <a:r>
              <a:rPr lang="en-US" dirty="0" smtClean="0"/>
              <a:t>(1 Corinthians 8:11)</a:t>
            </a:r>
            <a:br>
              <a:rPr lang="en-US" dirty="0" smtClean="0"/>
            </a:br>
            <a:r>
              <a:rPr lang="en-US" dirty="0" smtClean="0"/>
              <a:t> </a:t>
            </a:r>
            <a:br>
              <a:rPr lang="en-US"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324600"/>
          </a:xfrm>
        </p:spPr>
        <p:txBody>
          <a:bodyPr anchor="t"/>
          <a:lstStyle/>
          <a:p>
            <a:r>
              <a:rPr lang="en-US" dirty="0" smtClean="0"/>
              <a:t/>
            </a:r>
            <a:br>
              <a:rPr lang="en-US" dirty="0" smtClean="0"/>
            </a:br>
            <a:r>
              <a:rPr lang="en-US" dirty="0" smtClean="0"/>
              <a:t>You </a:t>
            </a:r>
            <a:r>
              <a:rPr lang="en-US" dirty="0" smtClean="0"/>
              <a:t>were </a:t>
            </a:r>
            <a:r>
              <a:rPr lang="en-US" u="sng" dirty="0" smtClean="0"/>
              <a:t>made</a:t>
            </a:r>
            <a:r>
              <a:rPr lang="en-US" dirty="0" smtClean="0"/>
              <a:t> for God.</a:t>
            </a:r>
            <a:br>
              <a:rPr lang="en-US" dirty="0" smtClean="0"/>
            </a:br>
            <a:r>
              <a:rPr lang="en-US" dirty="0" smtClean="0"/>
              <a:t> </a:t>
            </a:r>
            <a:br>
              <a:rPr lang="en-US" dirty="0" smtClean="0"/>
            </a:br>
            <a:r>
              <a:rPr lang="en-US" dirty="0" smtClean="0"/>
              <a:t/>
            </a:r>
            <a:br>
              <a:rPr lang="en-US" dirty="0" smtClean="0"/>
            </a:br>
            <a:r>
              <a:rPr lang="en-US" dirty="0" smtClean="0"/>
              <a:t> </a:t>
            </a:r>
            <a:br>
              <a:rPr lang="en-US" dirty="0" smtClean="0"/>
            </a:br>
            <a:endParaRPr lang="en-US" dirty="0"/>
          </a:p>
        </p:txBody>
      </p:sp>
      <p:pic>
        <p:nvPicPr>
          <p:cNvPr id="8196" name="Picture 4" descr="http://mymommymentor.com/wp-content/uploads/2013/03/1109-newborn-baby-photographer.jpg"/>
          <p:cNvPicPr>
            <a:picLocks noChangeAspect="1" noChangeArrowheads="1"/>
          </p:cNvPicPr>
          <p:nvPr/>
        </p:nvPicPr>
        <p:blipFill>
          <a:blip r:embed="rId3"/>
          <a:srcRect/>
          <a:stretch>
            <a:fillRect/>
          </a:stretch>
        </p:blipFill>
        <p:spPr bwMode="auto">
          <a:xfrm>
            <a:off x="2057400" y="1905000"/>
            <a:ext cx="5257800" cy="3754069"/>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791200"/>
          </a:xfrm>
        </p:spPr>
        <p:txBody>
          <a:bodyPr anchor="t"/>
          <a:lstStyle/>
          <a:p>
            <a:r>
              <a:rPr lang="en-US" dirty="0" smtClean="0"/>
              <a:t>In our Lord Jesus Christ, </a:t>
            </a:r>
            <a:r>
              <a:rPr lang="en-US" dirty="0" smtClean="0"/>
              <a:t/>
            </a:r>
            <a:br>
              <a:rPr lang="en-US" dirty="0" smtClean="0"/>
            </a:br>
            <a:r>
              <a:rPr lang="en-US" dirty="0" smtClean="0"/>
              <a:t>God </a:t>
            </a:r>
            <a:r>
              <a:rPr lang="en-US" dirty="0" smtClean="0"/>
              <a:t>has </a:t>
            </a:r>
            <a:r>
              <a:rPr lang="en-US" u="sng" dirty="0" smtClean="0"/>
              <a:t>provided</a:t>
            </a:r>
            <a:r>
              <a:rPr lang="en-US" dirty="0" smtClean="0"/>
              <a:t> everything.</a:t>
            </a:r>
            <a:br>
              <a:rPr lang="en-US" dirty="0" smtClean="0"/>
            </a:br>
            <a:r>
              <a:rPr lang="en-US" dirty="0" smtClean="0"/>
              <a:t> </a:t>
            </a:r>
            <a:br>
              <a:rPr lang="en-US" dirty="0" smtClean="0"/>
            </a:br>
            <a:endParaRPr lang="en-US" dirty="0"/>
          </a:p>
        </p:txBody>
      </p:sp>
      <p:pic>
        <p:nvPicPr>
          <p:cNvPr id="3" name="Picture 2" descr="http://data.whicdn.com/images/26687608/original.jpg"/>
          <p:cNvPicPr>
            <a:picLocks noChangeAspect="1" noChangeArrowheads="1"/>
          </p:cNvPicPr>
          <p:nvPr/>
        </p:nvPicPr>
        <p:blipFill>
          <a:blip r:embed="rId3"/>
          <a:srcRect r="36000"/>
          <a:stretch>
            <a:fillRect/>
          </a:stretch>
        </p:blipFill>
        <p:spPr bwMode="auto">
          <a:xfrm>
            <a:off x="2514600" y="1600200"/>
            <a:ext cx="4191000" cy="4911328"/>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562600"/>
          </a:xfrm>
        </p:spPr>
        <p:txBody>
          <a:bodyPr anchor="t"/>
          <a:lstStyle/>
          <a:p>
            <a:r>
              <a:rPr lang="en-US" dirty="0" smtClean="0"/>
              <a:t/>
            </a:r>
            <a:br>
              <a:rPr lang="en-US" dirty="0" smtClean="0"/>
            </a:br>
            <a:r>
              <a:rPr lang="en-US" dirty="0" smtClean="0"/>
              <a:t>In </a:t>
            </a:r>
            <a:r>
              <a:rPr lang="en-US" dirty="0" smtClean="0"/>
              <a:t>our Lord Jesus Christ </a:t>
            </a:r>
            <a:r>
              <a:rPr lang="en-US" dirty="0" smtClean="0"/>
              <a:t/>
            </a:r>
            <a:br>
              <a:rPr lang="en-US" dirty="0" smtClean="0"/>
            </a:br>
            <a:r>
              <a:rPr lang="en-US" dirty="0" smtClean="0"/>
              <a:t>you </a:t>
            </a:r>
            <a:r>
              <a:rPr lang="en-US" dirty="0" smtClean="0"/>
              <a:t>have been </a:t>
            </a:r>
            <a:r>
              <a:rPr lang="en-US" u="sng" dirty="0" smtClean="0"/>
              <a:t>given</a:t>
            </a:r>
            <a:r>
              <a:rPr lang="en-US" dirty="0" smtClean="0"/>
              <a:t> </a:t>
            </a:r>
            <a:r>
              <a:rPr lang="en-US" u="sng" dirty="0" smtClean="0"/>
              <a:t>life</a:t>
            </a:r>
            <a:r>
              <a:rPr lang="en-US" dirty="0" smtClean="0"/>
              <a:t>.</a:t>
            </a:r>
            <a:endParaRPr lang="en-US" dirty="0"/>
          </a:p>
        </p:txBody>
      </p:sp>
      <p:pic>
        <p:nvPicPr>
          <p:cNvPr id="4098" name="Picture 2" descr="http://www.andalucia.com/living/image/iStock_000010003566XSmall.jpg"/>
          <p:cNvPicPr>
            <a:picLocks noChangeAspect="1" noChangeArrowheads="1"/>
          </p:cNvPicPr>
          <p:nvPr/>
        </p:nvPicPr>
        <p:blipFill>
          <a:blip r:embed="rId3"/>
          <a:srcRect/>
          <a:stretch>
            <a:fillRect/>
          </a:stretch>
        </p:blipFill>
        <p:spPr bwMode="auto">
          <a:xfrm>
            <a:off x="1828800" y="3124200"/>
            <a:ext cx="5562600" cy="2965139"/>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ermon">
      <a:majorFont>
        <a:latin typeface="Aharoni"/>
        <a:ea typeface=""/>
        <a:cs typeface=""/>
      </a:majorFont>
      <a:minorFont>
        <a:latin typeface="Aharon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501</TotalTime>
  <Words>102</Words>
  <Application>Microsoft Office PowerPoint</Application>
  <PresentationFormat>On-screen Show (4:3)</PresentationFormat>
  <Paragraphs>18</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“Love Builds Up The Church” 1 Corinthians 8:1-13</vt:lpstr>
      <vt:lpstr> “While knowledge may make us feel important, it is love that really builds up  the church.”  (1 Cor. 8:1)      </vt:lpstr>
      <vt:lpstr>According to some people there are many so called gods and many lords, both in heaven  and on earth.  (1 Cor. 8:5)</vt:lpstr>
      <vt:lpstr> Some Christians “are accustomed to thinking of idols as being real, so when they eat food  that has been offered to idols , they think of it as the  worship of real gods,…”  (1 Cor. 8:7)   </vt:lpstr>
      <vt:lpstr>“You see this is what can happen: Weak Christians who think it is wrong to eat this food will see you eating in the temple of an idol. But they will be encouraged to violate their conscience by eating food that has been dedicated to the idol.”  (1 Cor. 8:10)   </vt:lpstr>
      <vt:lpstr>“So because of your superior knowledge, a weak Christian,  for whom Christ died,  will be destroyed.   (1 Corinthians 8:11)   </vt:lpstr>
      <vt:lpstr> You were made for God.      </vt:lpstr>
      <vt:lpstr>In our Lord Jesus Christ,  God has provided everything.   </vt:lpstr>
      <vt:lpstr> In our Lord Jesus Christ  you have been given life.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Theresa</dc:creator>
  <cp:lastModifiedBy>Jan</cp:lastModifiedBy>
  <cp:revision>60</cp:revision>
  <dcterms:created xsi:type="dcterms:W3CDTF">2015-07-06T21:02:22Z</dcterms:created>
  <dcterms:modified xsi:type="dcterms:W3CDTF">2016-06-03T18:56:39Z</dcterms:modified>
</cp:coreProperties>
</file>