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9" r:id="rId2"/>
    <p:sldId id="260" r:id="rId3"/>
    <p:sldId id="261" r:id="rId4"/>
    <p:sldId id="262" r:id="rId5"/>
    <p:sldId id="263" r:id="rId6"/>
    <p:sldId id="264" r:id="rId7"/>
    <p:sldId id="266" r:id="rId8"/>
    <p:sldId id="267" r:id="rId9"/>
    <p:sldId id="268" r:id="rId10"/>
    <p:sldId id="26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90" autoAdjust="0"/>
    <p:restoredTop sz="94697" autoAdjust="0"/>
  </p:normalViewPr>
  <p:slideViewPr>
    <p:cSldViewPr>
      <p:cViewPr varScale="1">
        <p:scale>
          <a:sx n="76" d="100"/>
          <a:sy n="76" d="100"/>
        </p:scale>
        <p:origin x="-130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3677A1-0891-4C49-8240-8F172D378C2A}" type="datetimeFigureOut">
              <a:rPr lang="en-US" smtClean="0"/>
              <a:pPr/>
              <a:t>5/5/2016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C6C0C4-09A8-45AA-99EE-C4AA2F03319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4C6C0C4-09A8-45AA-99EE-C4AA2F03319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6C0401-2776-43E9-8D12-865D21D1B961}"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6C0401-2776-43E9-8D12-865D21D1B961}"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6C0401-2776-43E9-8D12-865D21D1B961}"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6C0401-2776-43E9-8D12-865D21D1B961}"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6C0401-2776-43E9-8D12-865D21D1B961}" type="datetimeFigureOut">
              <a:rPr lang="en-US" smtClean="0"/>
              <a:pPr/>
              <a:t>5/5/2016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6C0401-2776-43E9-8D12-865D21D1B961}" type="datetimeFigureOut">
              <a:rPr lang="en-US" smtClean="0"/>
              <a:pPr/>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6C0401-2776-43E9-8D12-865D21D1B961}" type="datetimeFigureOut">
              <a:rPr lang="en-US" smtClean="0"/>
              <a:pPr/>
              <a:t>5/5/2016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6C0401-2776-43E9-8D12-865D21D1B961}" type="datetimeFigureOut">
              <a:rPr lang="en-US" smtClean="0"/>
              <a:pPr/>
              <a:t>5/5/2016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6C0401-2776-43E9-8D12-865D21D1B961}" type="datetimeFigureOut">
              <a:rPr lang="en-US" smtClean="0"/>
              <a:pPr/>
              <a:t>5/5/2016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6C0401-2776-43E9-8D12-865D21D1B961}" type="datetimeFigureOut">
              <a:rPr lang="en-US" smtClean="0"/>
              <a:pPr/>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6C0401-2776-43E9-8D12-865D21D1B961}" type="datetimeFigureOut">
              <a:rPr lang="en-US" smtClean="0"/>
              <a:pPr/>
              <a:t>5/5/2016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C0401-2776-43E9-8D12-865D21D1B961}" type="datetimeFigureOut">
              <a:rPr lang="en-US" smtClean="0"/>
              <a:pPr/>
              <a:t>5/5/2016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4DCFEA-4261-4705-B9E6-6A232D1EC86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6" name="Picture 6" descr="p1863447749-3"/>
          <p:cNvPicPr>
            <a:picLocks noChangeAspect="1" noChangeArrowheads="1"/>
          </p:cNvPicPr>
          <p:nvPr/>
        </p:nvPicPr>
        <p:blipFill>
          <a:blip r:embed="rId3"/>
          <a:srcRect l="25439" r="31383" b="11261"/>
          <a:stretch>
            <a:fillRect/>
          </a:stretch>
        </p:blipFill>
        <p:spPr bwMode="auto">
          <a:xfrm>
            <a:off x="5257800" y="991731"/>
            <a:ext cx="3657600" cy="5637669"/>
          </a:xfrm>
          <a:prstGeom prst="rect">
            <a:avLst/>
          </a:prstGeom>
          <a:ln>
            <a:noFill/>
          </a:ln>
          <a:effectLst>
            <a:softEdge rad="112500"/>
          </a:effectLst>
        </p:spPr>
      </p:pic>
      <p:sp>
        <p:nvSpPr>
          <p:cNvPr id="24578" name="AutoShape 2" descr="https://findyourmiddlegrounddotcom.files.wordpress.com/2014/12/girl-hay-sky-sunset-favim-com-429326.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 name="Title 4"/>
          <p:cNvSpPr>
            <a:spLocks noGrp="1"/>
          </p:cNvSpPr>
          <p:nvPr>
            <p:ph type="title"/>
          </p:nvPr>
        </p:nvSpPr>
        <p:spPr>
          <a:xfrm>
            <a:off x="0" y="0"/>
            <a:ext cx="9144000" cy="6324600"/>
          </a:xfrm>
        </p:spPr>
        <p:txBody>
          <a:bodyPr anchor="t"/>
          <a:lstStyle/>
          <a:p>
            <a:pPr algn="l"/>
            <a:r>
              <a:rPr lang="en-US" sz="6000" dirty="0" smtClean="0"/>
              <a:t/>
            </a:r>
            <a:br>
              <a:rPr lang="en-US" sz="6000" dirty="0" smtClean="0"/>
            </a:br>
            <a:r>
              <a:rPr lang="en-US" sz="6000" dirty="0" smtClean="0"/>
              <a:t>“Greet One Another”</a:t>
            </a:r>
            <a:br>
              <a:rPr lang="en-US" sz="6000" dirty="0" smtClean="0"/>
            </a:br>
            <a:r>
              <a:rPr lang="en-US" dirty="0" smtClean="0"/>
              <a:t/>
            </a:r>
            <a:br>
              <a:rPr lang="en-US" dirty="0" smtClean="0"/>
            </a:br>
            <a:r>
              <a:rPr lang="en-US" dirty="0" smtClean="0"/>
              <a:t>Romans 16:16, </a:t>
            </a:r>
            <a:br>
              <a:rPr lang="en-US" dirty="0" smtClean="0"/>
            </a:br>
            <a:r>
              <a:rPr lang="en-US" dirty="0" smtClean="0"/>
              <a:t>1 Corinthians 16:20 </a:t>
            </a:r>
            <a:br>
              <a:rPr lang="en-US" dirty="0" smtClean="0"/>
            </a:br>
            <a:r>
              <a:rPr lang="en-US" dirty="0" smtClean="0"/>
              <a:t>2Corinthians 13:12 </a:t>
            </a:r>
            <a:br>
              <a:rPr lang="en-US" dirty="0" smtClean="0"/>
            </a:br>
            <a:r>
              <a:rPr lang="en-US" dirty="0" smtClean="0"/>
              <a:t>1 Peter 5:14</a:t>
            </a:r>
            <a:endParaRPr lang="en-US" dirty="0"/>
          </a:p>
        </p:txBody>
      </p:sp>
      <p:sp>
        <p:nvSpPr>
          <p:cNvPr id="20484" name="AutoShape 4" descr="https://upload.wikimedia.org/wikipedia/commons/5/58/Alonzo_Rodriguez_Commiato_dei_santi_Pietro_e_Paolo_Messina_Museo_Regionale.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allpaper4god.com/wallpapers/holy-bible-ii_1490_1600x1200.jpg"/>
          <p:cNvPicPr>
            <a:picLocks noChangeAspect="1" noChangeArrowheads="1"/>
          </p:cNvPicPr>
          <p:nvPr/>
        </p:nvPicPr>
        <p:blipFill>
          <a:blip r:embed="rId3"/>
          <a:srcRect/>
          <a:stretch>
            <a:fillRect/>
          </a:stretch>
        </p:blipFill>
        <p:spPr bwMode="auto">
          <a:xfrm>
            <a:off x="3886200" y="2895600"/>
            <a:ext cx="5105400" cy="3829050"/>
          </a:xfrm>
          <a:prstGeom prst="rect">
            <a:avLst/>
          </a:prstGeom>
          <a:noFill/>
        </p:spPr>
      </p:pic>
      <p:sp>
        <p:nvSpPr>
          <p:cNvPr id="2" name="Title 1"/>
          <p:cNvSpPr>
            <a:spLocks noGrp="1"/>
          </p:cNvSpPr>
          <p:nvPr>
            <p:ph type="title"/>
          </p:nvPr>
        </p:nvSpPr>
        <p:spPr>
          <a:xfrm>
            <a:off x="457200" y="274638"/>
            <a:ext cx="8229600" cy="6126162"/>
          </a:xfrm>
        </p:spPr>
        <p:txBody>
          <a:bodyPr anchor="t">
            <a:normAutofit fontScale="90000"/>
          </a:bodyPr>
          <a:lstStyle/>
          <a:p>
            <a:r>
              <a:rPr lang="en-US" dirty="0" smtClean="0"/>
              <a:t>We are the </a:t>
            </a:r>
            <a:r>
              <a:rPr lang="en-US" b="1" i="1" dirty="0" smtClean="0"/>
              <a:t>body of Christ.  </a:t>
            </a:r>
            <a:r>
              <a:rPr lang="en-US" dirty="0" smtClean="0"/>
              <a:t>Instead, speaking the truth </a:t>
            </a:r>
            <a:br>
              <a:rPr lang="en-US" dirty="0" smtClean="0"/>
            </a:br>
            <a:r>
              <a:rPr lang="en-US" dirty="0" smtClean="0"/>
              <a:t>in love, we will grow to become in every respect the mature body of him who is the head, </a:t>
            </a:r>
            <a:br>
              <a:rPr lang="en-US" dirty="0" smtClean="0"/>
            </a:br>
            <a:r>
              <a:rPr lang="en-US" dirty="0" smtClean="0"/>
              <a:t>that is, Christ. </a:t>
            </a:r>
            <a:br>
              <a:rPr lang="en-US" dirty="0" smtClean="0"/>
            </a:br>
            <a:r>
              <a:rPr lang="en-US" dirty="0" smtClean="0"/>
              <a:t>Ephesians 4:15 NIV</a:t>
            </a:r>
            <a:br>
              <a:rPr lang="en-US" dirty="0" smtClean="0"/>
            </a:br>
            <a:r>
              <a:rPr lang="en-US" dirty="0" smtClean="0"/>
              <a:t>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allpaper4god.com/wallpapers/holy-bible-ii_1490_1600x1200.jpg"/>
          <p:cNvPicPr>
            <a:picLocks noChangeAspect="1" noChangeArrowheads="1"/>
          </p:cNvPicPr>
          <p:nvPr/>
        </p:nvPicPr>
        <p:blipFill>
          <a:blip r:embed="rId3"/>
          <a:srcRect/>
          <a:stretch>
            <a:fillRect/>
          </a:stretch>
        </p:blipFill>
        <p:spPr bwMode="auto">
          <a:xfrm>
            <a:off x="3886200" y="2895600"/>
            <a:ext cx="5105400" cy="3829050"/>
          </a:xfrm>
          <a:prstGeom prst="rect">
            <a:avLst/>
          </a:prstGeom>
          <a:noFill/>
        </p:spPr>
      </p:pic>
      <p:sp>
        <p:nvSpPr>
          <p:cNvPr id="2" name="Title 1"/>
          <p:cNvSpPr>
            <a:spLocks noGrp="1"/>
          </p:cNvSpPr>
          <p:nvPr>
            <p:ph type="title"/>
          </p:nvPr>
        </p:nvSpPr>
        <p:spPr>
          <a:xfrm>
            <a:off x="457200" y="274638"/>
            <a:ext cx="8229600" cy="5745162"/>
          </a:xfrm>
        </p:spPr>
        <p:txBody>
          <a:bodyPr anchor="t"/>
          <a:lstStyle/>
          <a:p>
            <a:r>
              <a:rPr lang="en-US" dirty="0" smtClean="0"/>
              <a:t/>
            </a:r>
            <a:br>
              <a:rPr lang="en-US" dirty="0" smtClean="0"/>
            </a:br>
            <a:r>
              <a:rPr lang="en-US" dirty="0" smtClean="0"/>
              <a:t/>
            </a:r>
            <a:br>
              <a:rPr lang="en-US" dirty="0" smtClean="0"/>
            </a:br>
            <a:r>
              <a:rPr lang="en-US" dirty="0" smtClean="0"/>
              <a:t>“Greet one another with a holy kiss.  All the churches </a:t>
            </a:r>
            <a:br>
              <a:rPr lang="en-US" dirty="0" smtClean="0"/>
            </a:br>
            <a:r>
              <a:rPr lang="en-US" dirty="0" smtClean="0"/>
              <a:t>of Christ send greetings</a:t>
            </a:r>
            <a:br>
              <a:rPr lang="en-US" dirty="0" smtClean="0"/>
            </a:br>
            <a:r>
              <a:rPr lang="en-US" dirty="0" smtClean="0"/>
              <a:t> Romans 16:16</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allpaper4god.com/wallpapers/holy-bible-ii_1490_1600x1200.jpg"/>
          <p:cNvPicPr>
            <a:picLocks noChangeAspect="1" noChangeArrowheads="1"/>
          </p:cNvPicPr>
          <p:nvPr/>
        </p:nvPicPr>
        <p:blipFill>
          <a:blip r:embed="rId3"/>
          <a:srcRect/>
          <a:stretch>
            <a:fillRect/>
          </a:stretch>
        </p:blipFill>
        <p:spPr bwMode="auto">
          <a:xfrm>
            <a:off x="3886200" y="2895600"/>
            <a:ext cx="5105400" cy="3829050"/>
          </a:xfrm>
          <a:prstGeom prst="rect">
            <a:avLst/>
          </a:prstGeom>
          <a:noFill/>
        </p:spPr>
      </p:pic>
      <p:sp>
        <p:nvSpPr>
          <p:cNvPr id="2" name="Title 1"/>
          <p:cNvSpPr>
            <a:spLocks noGrp="1"/>
          </p:cNvSpPr>
          <p:nvPr>
            <p:ph type="title"/>
          </p:nvPr>
        </p:nvSpPr>
        <p:spPr>
          <a:xfrm>
            <a:off x="457200" y="274638"/>
            <a:ext cx="8229600" cy="6126162"/>
          </a:xfrm>
        </p:spPr>
        <p:txBody>
          <a:bodyPr anchor="t"/>
          <a:lstStyle/>
          <a:p>
            <a:r>
              <a:rPr lang="en-US" dirty="0" smtClean="0"/>
              <a:t/>
            </a:r>
            <a:br>
              <a:rPr lang="en-US" dirty="0" smtClean="0"/>
            </a:br>
            <a:r>
              <a:rPr lang="en-US" dirty="0" smtClean="0"/>
              <a:t>All the brothers here </a:t>
            </a:r>
            <a:br>
              <a:rPr lang="en-US" dirty="0" smtClean="0"/>
            </a:br>
            <a:r>
              <a:rPr lang="en-US" dirty="0" smtClean="0"/>
              <a:t>send you greetings.  </a:t>
            </a:r>
            <a:br>
              <a:rPr lang="en-US" dirty="0" smtClean="0"/>
            </a:br>
            <a:r>
              <a:rPr lang="en-US" dirty="0" smtClean="0"/>
              <a:t>Greet one another </a:t>
            </a:r>
            <a:br>
              <a:rPr lang="en-US" dirty="0" smtClean="0"/>
            </a:br>
            <a:r>
              <a:rPr lang="en-US" dirty="0" smtClean="0"/>
              <a:t>with a holy kiss.”</a:t>
            </a:r>
            <a:br>
              <a:rPr lang="en-US" dirty="0" smtClean="0"/>
            </a:br>
            <a:r>
              <a:rPr lang="en-US" dirty="0" smtClean="0"/>
              <a:t> 1 Corinthians 16:20”</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allpaper4god.com/wallpapers/holy-bible-ii_1490_1600x1200.jpg"/>
          <p:cNvPicPr>
            <a:picLocks noChangeAspect="1" noChangeArrowheads="1"/>
          </p:cNvPicPr>
          <p:nvPr/>
        </p:nvPicPr>
        <p:blipFill>
          <a:blip r:embed="rId3"/>
          <a:srcRect/>
          <a:stretch>
            <a:fillRect/>
          </a:stretch>
        </p:blipFill>
        <p:spPr bwMode="auto">
          <a:xfrm>
            <a:off x="3886200" y="2895600"/>
            <a:ext cx="5105400" cy="3829050"/>
          </a:xfrm>
          <a:prstGeom prst="rect">
            <a:avLst/>
          </a:prstGeom>
          <a:noFill/>
        </p:spPr>
      </p:pic>
      <p:sp>
        <p:nvSpPr>
          <p:cNvPr id="2" name="Title 1"/>
          <p:cNvSpPr>
            <a:spLocks noGrp="1"/>
          </p:cNvSpPr>
          <p:nvPr>
            <p:ph type="title"/>
          </p:nvPr>
        </p:nvSpPr>
        <p:spPr>
          <a:xfrm>
            <a:off x="457200" y="274638"/>
            <a:ext cx="8229600" cy="6202362"/>
          </a:xfrm>
        </p:spPr>
        <p:txBody>
          <a:bodyPr anchor="t"/>
          <a:lstStyle/>
          <a:p>
            <a:r>
              <a:rPr lang="en-US" dirty="0" smtClean="0"/>
              <a:t/>
            </a:r>
            <a:br>
              <a:rPr lang="en-US" dirty="0" smtClean="0"/>
            </a:br>
            <a:r>
              <a:rPr lang="en-US" dirty="0" smtClean="0"/>
              <a:t>Greet on another </a:t>
            </a:r>
            <a:br>
              <a:rPr lang="en-US" dirty="0" smtClean="0"/>
            </a:br>
            <a:r>
              <a:rPr lang="en-US" dirty="0" smtClean="0"/>
              <a:t>with a holy kiss.</a:t>
            </a:r>
            <a:br>
              <a:rPr lang="en-US" dirty="0" smtClean="0"/>
            </a:br>
            <a:r>
              <a:rPr lang="en-US" dirty="0" smtClean="0"/>
              <a:t> 2 Corinthians 13:12”</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allpaper4god.com/wallpapers/holy-bible-ii_1490_1600x1200.jpg"/>
          <p:cNvPicPr>
            <a:picLocks noChangeAspect="1" noChangeArrowheads="1"/>
          </p:cNvPicPr>
          <p:nvPr/>
        </p:nvPicPr>
        <p:blipFill>
          <a:blip r:embed="rId3"/>
          <a:srcRect/>
          <a:stretch>
            <a:fillRect/>
          </a:stretch>
        </p:blipFill>
        <p:spPr bwMode="auto">
          <a:xfrm>
            <a:off x="3886200" y="2895600"/>
            <a:ext cx="5105400" cy="3829050"/>
          </a:xfrm>
          <a:prstGeom prst="rect">
            <a:avLst/>
          </a:prstGeom>
          <a:noFill/>
        </p:spPr>
      </p:pic>
      <p:sp>
        <p:nvSpPr>
          <p:cNvPr id="2" name="Title 1"/>
          <p:cNvSpPr>
            <a:spLocks noGrp="1"/>
          </p:cNvSpPr>
          <p:nvPr>
            <p:ph type="title"/>
          </p:nvPr>
        </p:nvSpPr>
        <p:spPr>
          <a:xfrm>
            <a:off x="457200" y="274638"/>
            <a:ext cx="8229600" cy="5745162"/>
          </a:xfrm>
        </p:spPr>
        <p:txBody>
          <a:bodyPr anchor="t"/>
          <a:lstStyle/>
          <a:p>
            <a:r>
              <a:rPr lang="en-US" dirty="0" smtClean="0"/>
              <a:t/>
            </a:r>
            <a:br>
              <a:rPr lang="en-US" dirty="0" smtClean="0"/>
            </a:br>
            <a:r>
              <a:rPr lang="en-US" dirty="0" smtClean="0"/>
              <a:t>“Greet one another </a:t>
            </a:r>
            <a:br>
              <a:rPr lang="en-US" dirty="0" smtClean="0"/>
            </a:br>
            <a:r>
              <a:rPr lang="en-US" dirty="0" smtClean="0"/>
              <a:t>with a kiss of love.  </a:t>
            </a:r>
            <a:br>
              <a:rPr lang="en-US" dirty="0" smtClean="0"/>
            </a:br>
            <a:r>
              <a:rPr lang="en-US" dirty="0" smtClean="0"/>
              <a:t>Peace to all of you </a:t>
            </a:r>
            <a:br>
              <a:rPr lang="en-US" dirty="0" smtClean="0"/>
            </a:br>
            <a:r>
              <a:rPr lang="en-US" dirty="0" smtClean="0"/>
              <a:t>who are in Christ. </a:t>
            </a:r>
            <a:br>
              <a:rPr lang="en-US" dirty="0" smtClean="0"/>
            </a:br>
            <a:r>
              <a:rPr lang="en-US" dirty="0" smtClean="0"/>
              <a:t> 1 Peter 5:14</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http://wallpaper4god.com/wallpapers/holy-bible-ii_1490_1600x1200.jpg"/>
          <p:cNvPicPr>
            <a:picLocks noChangeAspect="1" noChangeArrowheads="1"/>
          </p:cNvPicPr>
          <p:nvPr/>
        </p:nvPicPr>
        <p:blipFill>
          <a:blip r:embed="rId3"/>
          <a:srcRect/>
          <a:stretch>
            <a:fillRect/>
          </a:stretch>
        </p:blipFill>
        <p:spPr bwMode="auto">
          <a:xfrm>
            <a:off x="3886200" y="2895600"/>
            <a:ext cx="5105400" cy="3829050"/>
          </a:xfrm>
          <a:prstGeom prst="rect">
            <a:avLst/>
          </a:prstGeom>
          <a:noFill/>
        </p:spPr>
      </p:pic>
      <p:sp>
        <p:nvSpPr>
          <p:cNvPr id="2" name="Title 1"/>
          <p:cNvSpPr>
            <a:spLocks noGrp="1"/>
          </p:cNvSpPr>
          <p:nvPr>
            <p:ph type="title"/>
          </p:nvPr>
        </p:nvSpPr>
        <p:spPr>
          <a:xfrm>
            <a:off x="0" y="0"/>
            <a:ext cx="9144000" cy="6126162"/>
          </a:xfrm>
        </p:spPr>
        <p:txBody>
          <a:bodyPr anchor="t">
            <a:normAutofit/>
          </a:bodyPr>
          <a:lstStyle/>
          <a:p>
            <a:r>
              <a:rPr lang="en-US" dirty="0" smtClean="0"/>
              <a:t/>
            </a:r>
            <a:br>
              <a:rPr lang="en-US" dirty="0" smtClean="0"/>
            </a:br>
            <a:r>
              <a:rPr lang="en-US" dirty="0" smtClean="0"/>
              <a:t>The church is in exile </a:t>
            </a:r>
            <a:br>
              <a:rPr lang="en-US" dirty="0" smtClean="0"/>
            </a:br>
            <a:r>
              <a:rPr lang="en-US" dirty="0" smtClean="0"/>
              <a:t>here with me—but not for </a:t>
            </a:r>
            <a:br>
              <a:rPr lang="en-US" dirty="0" smtClean="0"/>
            </a:br>
            <a:r>
              <a:rPr lang="en-US" dirty="0" smtClean="0"/>
              <a:t>a moment forgotten by God— </a:t>
            </a:r>
            <a:br>
              <a:rPr lang="en-US" dirty="0" smtClean="0"/>
            </a:br>
            <a:r>
              <a:rPr lang="en-US" dirty="0" smtClean="0"/>
              <a:t>wants to be </a:t>
            </a:r>
            <a:br>
              <a:rPr lang="en-US" dirty="0" smtClean="0"/>
            </a:br>
            <a:r>
              <a:rPr lang="en-US" dirty="0" smtClean="0"/>
              <a:t>remembered to you. </a:t>
            </a:r>
            <a:br>
              <a:rPr lang="en-US" dirty="0" smtClean="0"/>
            </a:br>
            <a:r>
              <a:rPr lang="en-US" dirty="0" smtClean="0"/>
              <a:t> </a:t>
            </a:r>
            <a:br>
              <a:rPr lang="en-US" dirty="0" smtClean="0"/>
            </a:br>
            <a:endParaRPr lang="en-US" dirty="0"/>
          </a:p>
        </p:txBody>
      </p:sp>
      <p:sp>
        <p:nvSpPr>
          <p:cNvPr id="10242" name="AutoShape 2" descr="https://paulwilkinson.files.wordpress.com/2015/06/worlds-smallest-church-oneida-ny.jpg?w=300&amp;h=22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638800"/>
          </a:xfrm>
        </p:spPr>
        <p:txBody>
          <a:bodyPr anchor="t">
            <a:normAutofit/>
          </a:bodyPr>
          <a:lstStyle/>
          <a:p>
            <a:pPr algn="l"/>
            <a:r>
              <a:rPr lang="en-US" dirty="0" smtClean="0"/>
              <a:t/>
            </a:r>
            <a:br>
              <a:rPr lang="en-US" dirty="0" smtClean="0"/>
            </a:br>
            <a:r>
              <a:rPr lang="en-US" dirty="0" smtClean="0"/>
              <a:t>We </a:t>
            </a:r>
            <a:r>
              <a:rPr lang="en-US" dirty="0" smtClean="0"/>
              <a:t>are </a:t>
            </a:r>
            <a:r>
              <a:rPr lang="en-US" u="sng" dirty="0" smtClean="0"/>
              <a:t>bond-slaves</a:t>
            </a:r>
            <a:r>
              <a:rPr lang="en-US" dirty="0" smtClean="0"/>
              <a:t>.</a:t>
            </a:r>
            <a:br>
              <a:rPr lang="en-US" dirty="0" smtClean="0"/>
            </a:br>
            <a:r>
              <a:rPr lang="en-US" sz="3600" dirty="0" smtClean="0"/>
              <a:t>Romans </a:t>
            </a:r>
            <a:r>
              <a:rPr lang="en-US" sz="3600" dirty="0" smtClean="0"/>
              <a:t>1:1 </a:t>
            </a:r>
            <a:br>
              <a:rPr lang="en-US" sz="3600" dirty="0" smtClean="0"/>
            </a:br>
            <a:r>
              <a:rPr lang="en-US" sz="3600" dirty="0" smtClean="0"/>
              <a:t>Philippians 2:7 </a:t>
            </a:r>
            <a:br>
              <a:rPr lang="en-US" sz="3600" dirty="0" smtClean="0"/>
            </a:br>
            <a:r>
              <a:rPr lang="en-US" sz="3600" dirty="0" smtClean="0"/>
              <a:t>Matthew 24:45-46 </a:t>
            </a:r>
            <a:br>
              <a:rPr lang="en-US" sz="3600" dirty="0" smtClean="0"/>
            </a:br>
            <a:r>
              <a:rPr lang="en-US" sz="3600" dirty="0" smtClean="0"/>
              <a:t>John </a:t>
            </a:r>
            <a:r>
              <a:rPr lang="en-US" sz="3600" dirty="0" smtClean="0"/>
              <a:t>15:13-15  </a:t>
            </a:r>
            <a:r>
              <a:rPr lang="en-US" dirty="0" smtClean="0"/>
              <a:t/>
            </a:r>
            <a:br>
              <a:rPr lang="en-US" dirty="0" smtClean="0"/>
            </a:br>
            <a:r>
              <a:rPr lang="en-US" dirty="0" smtClean="0"/>
              <a:t> </a:t>
            </a:r>
            <a:br>
              <a:rPr lang="en-US" dirty="0" smtClean="0"/>
            </a:br>
            <a:endParaRPr lang="en-US" dirty="0"/>
          </a:p>
        </p:txBody>
      </p:sp>
      <p:pic>
        <p:nvPicPr>
          <p:cNvPr id="8196" name="Picture 4" descr="http://www.pemptousia.gr/wp-content/uploads/2016/02/xananaiamk.jpg"/>
          <p:cNvPicPr>
            <a:picLocks noChangeAspect="1" noChangeArrowheads="1"/>
          </p:cNvPicPr>
          <p:nvPr/>
        </p:nvPicPr>
        <p:blipFill>
          <a:blip r:embed="rId3"/>
          <a:srcRect l="10685" r="31886"/>
          <a:stretch>
            <a:fillRect/>
          </a:stretch>
        </p:blipFill>
        <p:spPr bwMode="auto">
          <a:xfrm>
            <a:off x="4572000" y="1371600"/>
            <a:ext cx="4267200" cy="5287039"/>
          </a:xfrm>
          <a:prstGeom prst="rect">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745162"/>
          </a:xfrm>
        </p:spPr>
        <p:txBody>
          <a:bodyPr anchor="t"/>
          <a:lstStyle/>
          <a:p>
            <a:r>
              <a:rPr lang="en-US" dirty="0" smtClean="0"/>
              <a:t/>
            </a:r>
            <a:br>
              <a:rPr lang="en-US" dirty="0" smtClean="0"/>
            </a:br>
            <a:r>
              <a:rPr lang="en-US" dirty="0" smtClean="0"/>
              <a:t>We </a:t>
            </a:r>
            <a:r>
              <a:rPr lang="en-US" dirty="0" smtClean="0"/>
              <a:t>are </a:t>
            </a:r>
            <a:r>
              <a:rPr lang="en-US" u="sng" dirty="0" smtClean="0"/>
              <a:t>body</a:t>
            </a:r>
            <a:r>
              <a:rPr lang="en-US" dirty="0" smtClean="0"/>
              <a:t> </a:t>
            </a:r>
            <a:r>
              <a:rPr lang="en-US" u="sng" dirty="0" smtClean="0"/>
              <a:t>of</a:t>
            </a:r>
            <a:r>
              <a:rPr lang="en-US" dirty="0" smtClean="0"/>
              <a:t> </a:t>
            </a:r>
            <a:r>
              <a:rPr lang="en-US" u="sng" dirty="0" smtClean="0"/>
              <a:t>Christ.</a:t>
            </a:r>
            <a:r>
              <a:rPr lang="en-US" dirty="0" smtClean="0"/>
              <a:t/>
            </a:r>
            <a:br>
              <a:rPr lang="en-US" dirty="0" smtClean="0"/>
            </a:br>
            <a:r>
              <a:rPr lang="en-US" sz="3600" dirty="0" smtClean="0"/>
              <a:t>1 </a:t>
            </a:r>
            <a:r>
              <a:rPr lang="en-US" sz="3600" dirty="0" smtClean="0"/>
              <a:t>Corinthians 6:19-20; </a:t>
            </a:r>
            <a:r>
              <a:rPr lang="en-US" sz="3600" dirty="0" smtClean="0"/>
              <a:t/>
            </a:r>
            <a:br>
              <a:rPr lang="en-US" sz="3600" dirty="0" smtClean="0"/>
            </a:br>
            <a:r>
              <a:rPr lang="en-US" sz="3600" dirty="0" smtClean="0"/>
              <a:t>1 Corinthians </a:t>
            </a:r>
            <a:r>
              <a:rPr lang="en-US" sz="3600" dirty="0" smtClean="0"/>
              <a:t>12:27; </a:t>
            </a:r>
            <a:r>
              <a:rPr lang="en-US" sz="3600" dirty="0" smtClean="0"/>
              <a:t>Ephesians </a:t>
            </a:r>
            <a:r>
              <a:rPr lang="en-US" sz="3600" dirty="0" smtClean="0"/>
              <a:t>4:15</a:t>
            </a:r>
            <a:r>
              <a:rPr lang="en-US" dirty="0" smtClean="0"/>
              <a:t/>
            </a:r>
            <a:br>
              <a:rPr lang="en-US" dirty="0" smtClean="0"/>
            </a:br>
            <a:r>
              <a:rPr lang="en-US" dirty="0" smtClean="0"/>
              <a:t/>
            </a:r>
            <a:br>
              <a:rPr lang="en-US" dirty="0" smtClean="0"/>
            </a:br>
            <a:endParaRPr lang="en-US" dirty="0"/>
          </a:p>
        </p:txBody>
      </p:sp>
      <p:sp>
        <p:nvSpPr>
          <p:cNvPr id="6146" name="AutoShape 2" descr="http://joshfults.files.wordpress.com/2012/02/spiritual-butt.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6151" name="AutoShape 7" descr="https://img.buzzfeed.com/buzzfeed-static/static/2014-03/enhanced/webdr05/10/15/enhanced-buzz-wide-29647-1394478394-12.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6153" name="AutoShape 9" descr="https://gabrielabadica.files.wordpress.com/2014/03/bee44fbaab5a41cf35c8a9a3f6623eb2.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148" name="Picture 4" descr="https://i.ytimg.com/vi/m3S5rbLHGQE/maxresdefault.jpg"/>
          <p:cNvPicPr>
            <a:picLocks noChangeAspect="1" noChangeArrowheads="1"/>
          </p:cNvPicPr>
          <p:nvPr/>
        </p:nvPicPr>
        <p:blipFill>
          <a:blip r:embed="rId3"/>
          <a:srcRect t="12824"/>
          <a:stretch>
            <a:fillRect/>
          </a:stretch>
        </p:blipFill>
        <p:spPr bwMode="auto">
          <a:xfrm>
            <a:off x="609600" y="2971800"/>
            <a:ext cx="7394575" cy="3626049"/>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410200"/>
          </a:xfrm>
        </p:spPr>
        <p:txBody>
          <a:bodyPr anchor="t"/>
          <a:lstStyle/>
          <a:p>
            <a:r>
              <a:rPr lang="en-US" dirty="0" smtClean="0"/>
              <a:t/>
            </a:r>
            <a:br>
              <a:rPr lang="en-US" dirty="0" smtClean="0"/>
            </a:br>
            <a:r>
              <a:rPr lang="en-US" dirty="0" smtClean="0"/>
              <a:t>We </a:t>
            </a:r>
            <a:r>
              <a:rPr lang="en-US" dirty="0" smtClean="0"/>
              <a:t>are </a:t>
            </a:r>
            <a:r>
              <a:rPr lang="en-US" u="sng" dirty="0" smtClean="0"/>
              <a:t>Christ’s</a:t>
            </a:r>
            <a:r>
              <a:rPr lang="en-US" dirty="0" smtClean="0"/>
              <a:t> </a:t>
            </a:r>
            <a:r>
              <a:rPr lang="en-US" u="sng" dirty="0" smtClean="0"/>
              <a:t>ambassadors</a:t>
            </a:r>
            <a:r>
              <a:rPr lang="en-US" dirty="0" smtClean="0"/>
              <a:t> .</a:t>
            </a:r>
            <a:br>
              <a:rPr lang="en-US" dirty="0" smtClean="0"/>
            </a:br>
            <a:r>
              <a:rPr lang="en-US" sz="3600" dirty="0" smtClean="0"/>
              <a:t>2 Corinthians 5:20, </a:t>
            </a:r>
            <a:br>
              <a:rPr lang="en-US" sz="3600" dirty="0" smtClean="0"/>
            </a:br>
            <a:r>
              <a:rPr lang="en-US" sz="3600" dirty="0" smtClean="0"/>
              <a:t>Colossians 3:16; Ephesians 5:19 </a:t>
            </a:r>
            <a:r>
              <a:rPr lang="en-US" dirty="0" smtClean="0"/>
              <a:t/>
            </a:r>
            <a:br>
              <a:rPr lang="en-US" dirty="0" smtClean="0"/>
            </a:br>
            <a:r>
              <a:rPr lang="en-US" dirty="0" smtClean="0"/>
              <a:t/>
            </a:r>
            <a:br>
              <a:rPr lang="en-US" dirty="0" smtClean="0"/>
            </a:br>
            <a:r>
              <a:rPr lang="en-US" dirty="0" smtClean="0"/>
              <a:t> </a:t>
            </a:r>
            <a:endParaRPr lang="en-US" dirty="0"/>
          </a:p>
        </p:txBody>
      </p:sp>
      <p:sp>
        <p:nvSpPr>
          <p:cNvPr id="4099" name="AutoShape 3" descr="https://reachingafricasunreached.files.wordpress.com/2015/10/archer1.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100" name="AutoShape 4" descr="data:image/jpeg;base64,/9j/4AAQSkZJRgABAQAAAQABAAD/2wCEAAkGBxMTEhUTExMWFhUXGR8bGBgYGRgYGBsbGh0YGhgdHxgdHSggGh0lGx0aIjEhJSkrLi4uGB8zODMtNygtLisBCgoKDg0OGxAQGy0mICUvLS0wLS0tLS0tLy0tLy0vLS0tLS0tLS0tLS0tLS0tLS0tLS0tLS0tLS0tLS0tLS0tLf/AABEIAJ8BPgMBIgACEQEDEQH/xAAbAAACAwEBAQAAAAAAAAAAAAAFBgIDBAcBAP/EAD8QAAIBAgQDBQUHAwMEAgMAAAECEQADBBIhMQVBUQYiYXGBEzKRobEjQlLB0eHwBxRyYoLxM0OSoiRzFWPS/8QAGQEAAwEBAQAAAAAAAAAAAAAAAgMEAQAF/8QAMBEAAgICAgEDAQYFBQAAAAAAAAECEQMhEjEEE0FRIgUyYYGh0RQjccHwQpGiseH/2gAMAwEAAhEDEQA/AOwzX015X1NJqJhq+z1CvK6jSw3KjmqNfV1HEs1fZ6jWXGY+3by52Algvq21Y6Ns1zXlLL9pUkwwBDXdyPuCR+cUUucYtg2RnX7TxH4ZrrRiYRIqpyNufQSfpVa41WOW2wZvDUAcyfD61LDtDuvQD1mZJ8aCWRIbHHyPmHgfgR9azHGWubgeeg+O1Y+OY4k5EGYTlyzGZjqPQb+hpW472kw+BPssq38TEu7AQvQemwA9TNSx8uUptRWl7j/4ZKNvse1ZTsQfI1YLc7VybhHam6t03XthbRfUIoUKxA0y5uZE77zzrqeGxgZEcHRwCPGRNVxmpdE88bg/qNAs+NRNqo569D0ewKRalgc6n7MCqQ9fMTQ2zdFhYchVTGa8y18FrUzmjyKklua9Jr4XYruRnFFvsBUGtKKra9UGea5Wa6FX+pNhzhluJMWnDuo5qP4fU0iYbDm7huI4UAcr4A5wASB1EqRXXsdZFy09s7OpU+orl112w9633ouSLTkaZlY5AemjR6l+QpWRPtD8UlXFg72mT+xxyHVSoueKXMyvPldFz/zFZeOcLVcdirAJy3kDjlq/dPpLKf8AaKlcsW0S/hLhOdGIRV1B1zrqNIkEH/7B0NVcW4hcuXLV1rWW4lj2Vxg0h9Inbu7zPUA8qWqWr+f3Q/dqVfH7MxvbzYKxfMzh2Nu71ynuH8vjRHgXHzYJCLm9nifahlPdKupW6oPMGSaCZ3Y5QzMzGcpzGTyhTM0T7PcGvYjELZZSijvXDtC848SdB+1ZKfFWCoJ6Oy2+KG4oe0MykSCdJ8gSK9GOfmvw0+Wv1qoKEUKogAQBygVCK83N9oTi9FUPDg1TNAxwG8r5/tNenEg8/jp9aH8SP2Xm0frS69kZ26dBpTsf2hNq5JAS8CPs2OqvVgcUv8G4iotkMTKmBuTB1H51tXiyk+63wH61es8JRTsgeOUZNG+4ayo+YSOpHwJB+dVPxIaDK3rH0msHBscMjyD/ANRtfWa1ZofJjhL4HkNX00ttx2fv5fQfUzWe/wAZ/wD2N6GPpWPyI/DO9N/I11nxGOtoCWYacpk/Cku5j5bvO8DkXapXMZZO6+pJB9BvQS8l+yCWJe7GF+0K8rbkdSIqA4jeuH7MAAb7c/8AKhHBrNm9cZJYZVnQnrG5miylbCXWUGFTMdZJgMaU/Im12NjgiVW0xKZjOh1JZg3y5Us8Xwzu2YMGbMGbMSJI25RTSMX7Sw7ARqR8CKD3XBYIWgtMCJ2ideVIlkk12PjghtNC7/8Ah7zclPeJADLGtaWwOJBUkTB01U6RHXzo+ojT+TW/s7g3Zs1xgwQzIXLLfdESdt58q2MpSdaOlgxxV7CnCcGLFoZv+o3vHx5DyFR4nf8AZxdHNY9Tt/7R8a0cTeDb/wAx9DWfHWs9p156x4dPnT8ifFqIqPdsTuLdolwlq5eAz3v+nYQxMnVjI0jbn901z7hnCb9xjiSkXHYk5/tGY8zlCkQvKdJFEwtzF4lUuCLdpiAsa/iZpI3JO++gpue0jJ7OO7yA09Kmg/TxqBbHHyk5AAYNf7S6AWkt3mdTJbcACNdYOnjty0YhrdhbVu27lrbLmIJmACfKaIWsJaWx7PXKdyZ0M6ba786qGDJUkZRG+m3y86xPdg+TF0lRfhu0FxmOV3gHQGDPqR8qIvx28RC6H/EH8xS8xTUC4ZYAaDb6VC2gaIdtNNRp8Zouc/Zv/ci4r4G3A8fuO4tlQpI3II+Gpk0ZfEWkAzZZ5yZbzM6xQLsxaZLTOozszZQAIOnUk6AamjF/DYezbNzFG1t3muRlHgC3/JqrHKbjcmdwij20ACxQkgidCeWu3iJ+VVHH3LZAuLmBYqrKIJ0DKY2MiduhoVZ45gC0WLiow1zKrKvrpEVe2OVzDMCh7yEEGHQEsoI3EGR60Sn8Gywv/UjeOLoeT9NFmDzr08Xs83A8wR+VI+JxZW8jmQLqAsASJYCAdOZivjik5KN48fjSn5E4utAywxXuNt7tDZExLR6Vgv8AaVjooVf/AGP6UvowliU0CzsfL1rO3EwqkuAAu2nPyjWgl5GR+5ixIOLxm6xP2hMdNPoKDcVwi3Ud2ZixIC5iYgFmIjmJYnUT3jQXFdsmtjuIw8wFHidNasudrLeItKIY3oYlV0E6AEGZOgFD/M7dluHx+MrkgjhOzjjKrkBFBJOUDyiNZrBxPLmi3rA9aNYfimfDorXAXy6j73jpz8xS7jrqrJB1Og8aGN8yqVcHYP4UFz3bhhiIAn/25g9PnTTwXibYcsNGDHVmzOQEBGkASvdMdOtIlniHs3e20nOBqNYaRyAmNB8KasdgcQO8ysAVuAmRPfVyNpAWWIgbjpNHl72edOU1Xp9f32H37YkIGNpSddnjbzU/wV4nbVDANlpPIMpj6fw0iPiz9ihP/aOmmn2lzp8ddfSK+t4gi7aYMBLLJbVQJE5hzXr4VM/FhJW0W+Pl/kynPtJ1/wAUv+2/yOk43jNlmFssEdCZRiBr5gkH0NBnxQzvJETvOlJK3mJznrV2HxhVVgwyuIgS2u/ePkND1863+F3Rks3DDGfbdfrf7fqN9rFqrlSQA5EEnuzB0J2BiPjRl+HuBmNsZeuYfrXOnukkgrmgOAS5zDI4Ksw6gHKBzk9K6dwmf7BJ3yj4ZtPlR8aVE8ay3Jr3Men3lj4/IzWHheJVRcET9oT13H7Voxt0ARMGZA6gET8qF8NcB31JkTsTsSOXpTowbxsXNRWRJBS/ExtPianYVND7x25mjVjCPcAdQMrCQYX4ama0WOHOpmfSFA+tA5GLGBGxfL2UiOaCqGvpBJtJP+Mf80zrw5s052/xgRQjE2UdiC1yQY3Xy60Lkl2Gscn0UdnWytdZRkJXKGIJUGZiOenLwo12dxTXrbNcgySNoBHl61nw65AApuATJ0QydvxdPpVmGf2YgAhZnYf/AN0LkOUKVBHH2gtp8oAB6DSZFKd7GWheBbOCoZQ0d0k7ieu1GmDMqk3Xh2yjxInkDpsaCY2zbVypUEq25nfrv1rm9hQQ4rhV29nbLH3e4NPE+VFbFpbahRoB/Cay4OMxP+0egBPzPyq/EHunyqzGqVkc3boy8Z/7cfjFSTdx4Cqca821PiKtT37np9K19newj8Yw3sLq3AO65ZWI5MJK/FQB5qKkQGEjSmTi/DRew9xec6eDAAqfjSbhLrjux6HeoskWpf1PQ8fJca+D1lvZrSFQLZZRKtrqRJYZfMxMUe4rbzXiCJECB467V5g8DccIzhVAPIksdI6aVmu3ZxSCIIifPnR8HWwZTTlo8v4K4bbAJ3g/dIA93lrWC9wu+TPsjt1XQ044MhlkTqeZmsT8QZb/ALM5Qump0OwO8xWJC5fUqA2CuXLGFcOzo7PAAIzHQaCZCidzSvwbgyYr21/FvcurbcqDnbcHUiToBTb2vxiphXdYfK6ssd4HUZlJHu6Tr40M/p+bZwT+0EK7uWBjmSIPWmSlSVGYo0ZsFw7CsG/tbrKdQVcFip1OxhgCOcml7E4rEYG5nibZYFlGqsNQfFTBOvjzpl4tgbOHte1tCbrwqHKFKqOkb+tLOPN8o3tHLCCIIXbZdgNZPypak+RZKTcKYzdqFVijJoMqhevdE/nUsXxUlVyjL3eVL2AxJa0J1OUAa6ADeP5pTl2YwFl5B78KumoynY6jeabkq7PNd1QB/uLijNm0POana7O4jFqLr3BbWO4hUkwfvEZgATTHxW3hlsC57NAubLrA1kiAToCSPCrr3E1AgMJCgganfY6a0Clsfii47OW9quC38OCQVuqN8ogjzUzp5GkvB3ib6Ze7LAeWvSupdocRMQQc25G0+Fc9xuH/ALbGISIGYNEbawdP5vT8c27TH5m6TseMLhAVuXHKoimAyLBmdgfLcmelDeK3bcAKt8Zh3S40YE76qNI6U7YO0ns7exygEZtQWY7wBq2/7b0H7RjOuaGMH3yYB8AOniKnU6lZrx8o0+znf9k128EtZh3lALe8WZgIrsfZvBsto2mBhdNdVnUEqd8pgmDqJ6RSh2Zs20dL96QozZTBJLxoT15+sU54TiWe0xWYzd0wRIIH71uTJyFYsfFHK+1fDfZ37xEgBu7BgidduYq/h+AuCwt3MTcEOsr9mCO8qzMkwN9tdq87Q3Tcu3WZiROkRy/SiGBuH+0EMCAhSDuWBJLdAoGlMk3xQMIpzkn0KVnj6xrbOp1g/QRV543b0ORic2YgmAQI006xvQ3E4UCP0iammCzajTp5/wAmn1ElfJpRft/7+41dkbH93fyoiKwUsc7HXv5pAg7CBE7c669esC1hBbn3FUTETEa1xfsRiTYxNp4JOq6c57tdW4hj3eUYqQPwjQ79annHYcZKEQNxBlLbnMAQOmtYuF4wW7xJJAyFenNTz8PrWnHIoXnPXx5ULxgMyNdTv4x+lPxr6aEZZ3JM6vwl1yBQRpyBGlQwvEc925bCwLZiZ3kA/nShbvsGldD1A1+NE7GLZSYjOxknr5/KpWh0Zr3Gs0sXLSi47D8R+prVZ44QyrcUa/eUyCfKqGWbjgdZM7bzS5xvsdin3RVfxiiVDDNpprMkEj5A/CvMW5Kny1rPjMOBcDKRy/8AUMBy6MapuX+XKdfWhcfgN5EkFrdxBaskn3GkxruHHp73yoRj+/cZhsWkeXKs96+BI2PL/mvuFYZr14IJ01JHIdf51pkYNvYl5aehtv38uHtXRJbPmAG5DN3hHPu/SjZcMsjYiqsFhrdsZE3Agk6sfM/ltUJyGD7rHQ9J5fGarSpCG7ZmY/ZkfhYVoZoFw9WA+gqq6urjnH0q2ykpP4iD85/KuSNbKMJiBmdTsWI8jtWHivBZXPb99Nx1WZy/oa1YSCMw1BZ5/wDIz+VFH2kDYfEV3FNGcmnoGyPYIRtE/Gl/H9y4L5UkACY6jaeg8aPEZcy/caSP9Lcx5HceM9ajZsA22BEgwCOumtDx5aYfJq2hV4TxS9jL4sWW9lbEtcZNwvQEzqTp8abrnALAQ5bSM8e84zmY5lpoB2O4X/a3MUDszrkPMpEj5kjzU00WL00dRWkKgpVcns57xvs+jWrjKoUhS+igEle8QQPI6Us9msXcEWBc9irEvnADMTlGgJOnXrXXcbhtZWNd1OgPryrjHaLhVzDXTb9m/s8xZGgxBnTMNNBI9KTw00WqdtM0XS+ZT7Z7iZtcx5nuzJ25daq4jjw91rYPctLmZpgFtgJ5QdfShTYhzb9kCTOwAn6VVxLDHD2cjH7S6QWHMKNY+P1rseK5GZ8/GDoeuF8FuJD5NARoROaeccwPypksEpceFVUEQQuUn9aE/wBLOKu1m5ZdpFoqE6hWB09CDTRxXj1uw6C46qrTJJ1EbaDl40E1JSaYOOSnFNIG9pcci2xmgCCwUganYCP5vS7w3Be3VrwcliYfvldQNNtCuu1F8ZjRdc3UJNsro2wOoAgb9eXpQA3WVmRQAjAk7907zEDSdI8ayUWijHLVH2LwKtcS0WEkyxmdtT50n9travfRLYzNOUcpJI/M00+x9mAXGYkT4wd+fSue8Vxv/wAjOmmQgrrOqkMNfhTsUWkLyS5Tpex2Hhdv2WHtrcHftrEaHVQQ3zBpXxNw3RiLlxiciLlXlLtlk+QpgxWORrJvKQVYHL/uOvzpTW6TbxPVTb06rmH5mpWPm6hZdxPGBlw9pdkXvRtMn46fWp8Px/8Abq6y3s3ByzsrgcvORpWO2nP4UNx2JzyD7o2/M/T4U2MeWhTfFWCcbeMyTrP60w9lbsjIwkCY1ncyfrS1jE0jQnr4Uw9krSqCJ70+hFPnXETjb5jM3ZRL+ZlOXSDCiPKaA3Oxt9ZKxAOgLCT+XzrovCMcirHOi1nhQuw3urvJ5+Q/OkKcukNlGN2zmXZjgDrc9pdIGQaJILTybTYeNMhZi0DUnyp2Xg1lQYRT4tqfidvIRQfGcBEykr4T9Dy/m1Fv3JZxTehZxI5HXY/OaFX74G/MzW/FoVJzBgVMEHlpqT50Kxj6zzn5VRBaJ5dnQbWDDqHURI33+VAsXcYTmBnqNDWzg3FCsoWkZe6OQjflWu/xI7QWEawBEfzlU/3ByXqdC5dxRX3TvBnSR4UZweNlM0nMdzr6a+VEbLZgt0sjDLouQKw8tT8K8v4oOCgXWNRl/gonOLRyxTg9mK40jfxqi0iiX1PUGrMLgHuuUDARuCR9N/lWm7wUqIN1PLvD55T9KRVBpNvolwnAjEFidEXkoE+AGkUY4TiMNbZksrFzYhtGMctalw6/ZtiPZlB+JTmU+JYa/ECtuIw2HvgMwVo2Ybj1GtURSr6TnrsgmMBeRz66EEaEGtl4qyEMJBMH1oO2FtZsiXmD7iSG+u9bbWc22R9H2nkfLp5UcWBJbPrKFWUEzGk9R90/kfKrOEt9mV/CzD5mKpw18ldfeQw3l1/nSrMKMt64vJlzD6H61p3swVbxRtCQCZcqVHPvNr5ga0Yw2LWND3Tsfy8CKF4axmvXR+Fz6SFP1qGIwxViw5n3TsY5+B8ay2bSYbvWlcEdaHYQsAyn7pH11r7h+OVhKiQDlMaFSNww61pvXlEkhVnckxWmJVozcQSDmHLfyP8APrWrDrl+E1mcqwPeBB36Rzr3BOTbRj7zgD0A/WsT2a1o24mOdC8cJVgrCI1DAEfCieKIjXWh2ItKVNdJGp0LPDfZLZvXSq5g+QQoEmAQB5ydq5PxDFNexDs3ImB0C6D8zXW8Pw/LmzHQsWA8wAT5wK5XxzC+yxOIX/Vp/uOb6GjwaZN5z+jQe/pxxMrfe3ycTr1SSPlNRwKvib4N3XOZbrG/ppoBypYwl4q7FWywCJHQqQfLSfjTn2QUm6zLEqnPzE/lWZI1O/kt8G1gbfwNeFyLb9mq6KBtrBG2tUXmthHdRB1Oukxp6860WMSfZkMvU7a97aaD8WxauyLHdkgkaA+FakJb2Au0+NYWlAUjUAmO6J5T1pL4JwtsViLVgf8AdaCeiyS59FBPpRrjnGDcY2EJKAySf9Pu0S/pDZIxF68VzC3ZgHoWPL0DfGulpDsVpNjNjlUi6qCETRRHJVgfrQHC4KAzMxUOh6fd1UGdpI+dNHYuyt27dW6Ps0AZidiCNJPoSfKgXaJ+73ee4OhA2iOkR8a823p/JZKSf0/BjwlsM0MYUKxY+CqT9YHrSzfRg0HUTR/B3Mzm0DBa22vT3f3oPxTh15broqm4qse8old/xddxHhVOJq9k2V29Am8T7Q8uk7GNDH6V0/s9wvBpYUuoN3mO9oTsIG/pSfwrgLM6tdXujWOetde7McPW2huuIVfd/wBRPvHxGyifwzzrJy5yUY/mdGPCPOX5EOC9m0U+2vAhfuWiTHmwPP8A0/GmDF4gKuZh5KKH4niXfURmu3DCIOQ5sfAflVuI7zkEyEAHmW3+Qo+NKhLk27ZqsqcveEHfed/3rHxV4FEYmT5ihnFEm3PMVjRqFzjuGL286+8o1A+8vTzH60q2MDexLn2VsuQBMEAActTAp6EgT0ol2dKhXAABBjQAaax8jRQyUgZ403YrJYKKCyhGGk/iGuuYDTyJqyxeXNBC5GHvGIBG/eBJ16VsvHqJ0+A5msyYQ6ssg+GhPn+tIactjoZYxVNGu7h0AnvCRvIA89fyoYt1M0qzhl2MkH4iKjesSe8xP+4msHaZBZtpdtjKSokrMnzneglBodDPGWtnQOD4oX7Ia5Be20BtATAUzp4GDVPEMYFuZXAKEf7h5HmKE9lsQf7S2x3uAsZ8W0+QFTxV3Nctz/j8j+dC5+wHFXYQXh+Qh0Oh+BqvFX1Gs5T1AGvmCINasHfyShMry8KxY8jflRQl8M5/iD/bXGlhhrbp+KPZsfLefgKu4b2ttA+zcsonLlu9RuFuiVMdCao4rxohFt29bj6Ko5A86CNgmZx7MZkw5jN+J5zOfHXSmKbXYDSY6YfiVt7h9ldS4CMrqCPaKRsSu56SBz50WtMGuqw2Fsg/EfpSHxzsqt0Jcsqqs0EjYa8/CocM4XisPd+yvHKPxd5CNyCpO09Iolnj7g+lfQ1ltPagnVixymCwnbx01qnG8XtsMmHIuvpJmQs7Fj+W5+dV3CzyrBbY+8qA96AJgnYSRsOutYuHIlm27GFZ2LnkFWAqz0AUfEmhl5CTpGrFa2LPEluWnvG3cZWYquYEiXO5IG8CmnhuMayTbv6soH20bzp3l39RQTjeHe6PaL3QssqEamSMzN0aBoOXPwZ7JDkSASRPoo/X60DyThX4hpRkbjiBcUHuuvJkII+WhqWDaGgbAEgHcHT5UPuWgLRaMp6oAG0GwPidK8wqvlGZ2LRqQSJPPblR/wATFdoH0mFsQ5IobduEV5dTMcpdgAJY5tegGu3P4CsLYu2phjodASST8TR+umrOjgbJYrEldgCf/Ixz6Ugdq1F643s8NcN0sJuZWghdNANDoANqebl2yv8A3RG8E/yax4rGooL3LiBBoDnGWOkamT/DS45ZKVj5ePCUaOb3eAXbdo3HXKug1iTOm2/OtfC8R/b+0va5LS5AJjPcaDHppP7Vi7S9pDecDT2aNIiZ33JI6VZjMDeuYfD5MptFjmKtLZ7hiWT/AE6if0mrZcnx9TRq4qLUf8/z+xruduHZQMpU7NBGo6+dCeMcbu3lCg5LcRl0JOupJ8aOW+xVr2z2nxDSq5kGUAkaiTOmh5DrWTiXYu+tp3Dh2WMiqplxpPPunw12pscmG9MmeJ90Y+F8HVcK146MxhN+ZyDlB1k78qd+xGAFrh10pOa7cYEiJAUBQPhJ160vdoj/AG9rD247o02IM20QAnWDJZjyOnhp0LspgxbwOH1ze0Odun2sSvopAqWUnJNvpj5RjGCrsE9nr2bB4pknMDOu7JGVvlJ9BQDjzSWBMlUn0YrGvWQaM4AG2rZtBmbOegnQGlvidw+yuPubjqJGwUaH41NFJyivhGPSZV2dXNim/wDqVR5tcQfSa67wbhaW7QBXVpdp11YyPgDFcf4BYc3Lt1ASttVJjYGTGvgJaPAV3HOMiEGQVWD1ECmRW2ImIPbD7PEsEUA5UW2oG7GY+Z+Qo9ib3s7a2rfeFpAOQBMQST5ydNT86Wu1nEI4oBAOQrv7oLLEmNQBM0ZNvM2SZVdXbqef6AUuc+F12x6hzavpIl2ZXPig7GWVGJJ3kwo+U0xWk0J/E/0rJ2aCvcuuAdlTaBAzH4/tRK/o8DlTMT+hMTmpzdFlpt/OsuJ90itFvQVTfEkCiAQLxVvl4Vf2eue+IHI/UH8q+4iNvKsGDxIttm8CPmP0rPcPtGPB40NDaZQCP2+tareJBJCRMaAVgxV+1YsqtqM3iAd9dfKhi8RdQwBhmI7wAEDmAKb6Fk3qUEmxFshg3dYHQ7BjzA8fCsfGlW5hY0MBl8ipkfI0Ns3MrF2lwQZBMyeUzW27xFb6G0LQtgLIgklmUd74rPwocmLToPDOpqwlwO//APDw3/1AfCR+VZ8ZfjKZ1zCPjUeEOFwVvMYyG4u/IOSPkRW7s5w329y3duD7OS1sb5ivMjprpUuPHykyicuJbYwl26ZQsfEbfHasnaWxcw1gs10Zj3UTeSdukczz2p8x2J9mpPwrjnaHiT4m8LhaUViFHKNi3mT8oprwxxq2ZjcskqXRo4NxvD2oe+Lhu7hgMwYHYDkpFSbtlbRSlnD3YJPvsqDU66jMYoVatCcrbcvWtuGQIcp934x+xpTcPi/zKlht90EcJ2mvFi7Wk2gAMYUecGfgK32e04zSbbbfiX5SRqTzPKsmEwaqwMQDz5fpW69g7q6paVhy70fI6Uhq30PeKCXYO4jx68zZwLaDobiTl32B1JMdNqK9l7pxKXbxHdsuoCnvFjAYuxiNARAGgg+FLnFrl0LDWraTz0LfCnL+nFkJhC+/tHct4wcg+S1RhinLaJfIjxhonfcG5A1U6/qKr4J77WvwKV9GIK/LT0rYcNDEKJG88h51gJNq9nEsWWGAEwFkho3jUz6U3OrjfwSYn9VFlzEEOLBmSocn/FiD8TFHhhQFFBcawZ7NwRPeX0IzjXmO7Rq1iJAB5ipE0UOznnarirpiGtqD7qmZ01nlz1mjfB8MBZRyO+yyW566+gqOK4crYy5dInLaXLP4u/8AtRO5YKKqgEhQB8BFU+OkBmk6SFXt7jSmFuQdcpA8J0/Oue8C4Sb9y3YUwNyfwgbmOp2FNH9TcVltLb+87D4AhvypZ7O8VOHxHtQpdTo0ESseHMRrXoRbUG49icclyr3OocP7JYO2AMoY9X72vrpVvE+BKbRWwVUjUKAFBJMnbY76+NZLPabDXk/6ihujd0/PeqbuMB1Rjp01+lRZLfZZB/BXfYLet3LqgPkKtMyM2503GYA86lcx4UrpKknvydzrEHbwr445mGW5YuXV6lIHz1+FLvHOIWbEKFugvrkUjYc+9MUvg26QxNLsdMfZtYi01u73gw1GnxB5GhvCOK3MLaGHZBdtqIRpggDQa9R0NIGA7TMzH3kWYknMRvvAFP8AguIWsiqMreO8zzkUTU8en0YlGa0V3cSLi5WuKoPKRJBmdpk7Uv8AH1gKiBigP4W35Db/AJrX2kRQCVGXQNp1zAT5kEz6Vo4LeFxlDTDiDHkdfQgGhtQWkdwsKdlfZphRb0zXCfaDYgtIAIOo0imjs7ig2CRWPfsHJcH+OoPkVg/GubcRvFgynu3LbFSy84MH0I18KKWeJ3Uwd45VBuLlzayw2kDkYJ1J9KHG+Mt+4OTFaVADi/EHuXr1w+87knyPuj0ED0ph7OcXAs+xPvDY9R+1LmKwxyi4o/y8uvpWRMWVYMNCK6ceaGVxdHYew/8A3vNfo3KiWLufaGl3+mWPF32xEg9wETp9796Y8Tam4TTMaagkyLJTm2aLW01RbEv5VpIhKz2B7xplgIx8QOgI60IKySDRfEkZCfGg+JPe35UpvYxdAPGW7bXDlJyAECeZymD8ay3YRdxPjB+XWqsAGLkESsGenh84rStrI2ae/Gg00nc9J1+VV8t7I6BzKdSZJ6bR6VKw5lTsQQR6VoZQQfe8TMz51YmHI1KmTtpPxrnIwhdYsgtwFUEkLMyTudh8Kb+yTkWLQEH2Vwrp+FxP5/KlC5dLnKI3nPzA6HrTh2HK+yvQQcrKZgidN4Ou4rEq0Fyt2W9tuIFMNcOxIyg+LEL+dc2sWtMp8R+lO/8AUm8Alu3+Jwx8gR+ZFJ1xcrsPGfQ/vNS+RLdHo+JGo2Rw8HutuN/EHn/OlEbYE5TA6HqKz20zf5cj/OVasOQ/cfQ8j08Kkasvi6C+AbKMp7w6URN7IJWf8SPz5UFwZ1yMYYe6eXlRq3mUGFDMPukwfjTIW1sXMUeP45rhEqqx0H5zTH2Qut/aIFJAlieQEuxMnYUG49jwJnDBXP3jBjxFLl7EOLKgs2UagSYEkk6VT40Lkef9o51ixJsaO1XbX2ZTC4TK9x2AznVczHKoH4tTvtRtcM+HsX8QpL3bMEkk/aBQPaAjkCcxA5QK5h2ffPjbDnlet/AN/wA12zjKImGvgkDOG57zVGSKTIvFyvIm/wAaAl26j5biShVg1y033Z0JUgxGpPMeVE/baCOVS4NbDLdY/eYH0Gg+QoVheHI9wIQQqoztDEakjLseQn4VFkwOW0XxyIncv633IOmUDx0AAHUlqst8dUtk9lek9bbKPiQKGG7dmbRLC2JGbfU5UMjdmMxO3zqvtJextu0C9xFzMAMrMWO8xsBoCedHji4JsySjJ0IH9UbubHpbH3ACRO2b9hS1YwzPeYLpCydY0j/mtPF5GKYsSxNxQWOpPcI+taMD3UuufvHL48hHxq5SrGn8kXjQ9TzafST/AEAbXXtXFKOQ3U67detdB4H/AFFW13MRYABiXtdeuXf4E0hnD/bMCZyEjTbTSrsXZ1pixqUdlctTddHWMJ2ps3dbV8EcgTqPMHWlDtwua9buxoVKmNpBkfGT8KTr+BGhG+nxmtnC8TiLrrhS2fMe7m3BAJ97pE0r0fTlzvQXqWuLRB7YViPxAEem4/nWtPAr9xLmUGVMmPITp0nWhXEHdWysrKwJEER4GiHZdi2JUHbKw9cpp2VxcGBFtS0MeLx3tLVwiY7g15e8f0rf2fvANb8B+X70BsN9lc8XX6GtFi9lQN0P615mSOqK4SdNjLwnA+2v4rKAcveGYSMzdRzgSY5zRPE2M1vTlEemn0pf7F8Z9nie8dLoK/7gZWfp600tAYg6CdKmyNxaG4vqTsXPaQIG1K3Exlcj7p1FNnaOx7O5p7r6jzET9Z9aAXcMLpy1RA7KuUdD3/RQRbxBMyWUj/HvD6zXQHX5muff0ifv4lQO6oQeP3q6ODTvY82WmVYjaqSIQ+NXXH1iqMa0KKw5GUp9m3lQHErrR8kZPMUCxjaARSpDEQsYVRAA3GvLbwqvEYK3LH7x0FevcJaRMbD869v3QDvW8nd2JpUDF4d3gJMTrWwLmc6agfl86nceIO06+J5RVgbUuNiNth503k3sDgjFawgywNzvHw/ejPZa17M3Lf4108Son9aHXbmXkNqIcJuAXFboROo2Mg6eRooybM40B+3K5jadTOVBnXwDaR8/hS/ibmZwQDDLzBGqmR8ifhTd2mwsm+B91Vj4sfzr7C8HF20qHfcHoev6+BqbJubLsWTjFJivhng+VGbnDPaIWTccuooVcwpViOamDGuvh4U19nQYHgNR4UiK+qiyUvp5IHYQrdTK+jDY6T50QtqSAtzMY+8pgiveKYEE57ejbkbBh58j41mwnEYkdDDKRqp8R+e1Evpezm1JaAXaDDWlJc3Hc8lP68xSzj2P9vb6uNPhTNxnvtvpsKXOJqFt2h0Qj5xVfhSubo8X7c1hjfyDMHaJaFnQDbzj9aK28M8oVzMPEmB706eQmtnYHBrdu4gN91LceZY10vAcBshjoe6ZHqpH5mm5lykx32T5EcPjJPt2y3hB7lwHko/Osc5Lt+dF9kPhP6USw/8A1L4HSPiKzDD5sSAR3SonxywfrFLfwajOri3aAjvuQSOkwEHoses0M7TsCwB92wnxuOJ+Qj4mjOO4eTeUcicxP88KA4XDC+1y65+z9oz+YmF/9QK570bFVs5X2zwuS5bJ0ZlDeobT5Gr8PaDNYTXvXgTHQa/rXvbe4brG9y9plH+P8FRw9/Ldtt+BHfeORApj+6kF40UsuSX4L9a/YCWSS1xzrmZtfX96uxbar4iq8JbiyP50r7EnRD4H5VdFUgL7Ln2HpRLsrhQcSzmIW03vTEtCCY2He35b0ItNIpq7EL37hEgygkMFO7sd9D7u36UryHWNjMe5IE9sLYbFkCNAo0JYSRmME67tWbgtrKblzmg0Hi0rPoJ+NaOMXc+LdvxXG+RUD6VXwcE3GX8asPUEsPpHrUy+7Q+S7ZYk+zueDr9D+de23m2w8RU7KTbu+afU1PDWTlMAmN41pMuxcOiVjA//ABzdkg+0hf8AaoJM+cfCukNhjcw9u5zIRv8Ayyz9aTeN2/ZYe3Z5qne/yff5zXQSFt4ZA3JFAHiAI+EVLkd0/wAR6XBpIUu1TBxH3lMj9PKKBhjatFjo7aAUbFsvehusnxFEMB2bXF3jfuAiyuiLtnI5nw+sUWJuToPLNY42S/pJdKf3IPutlIb/AFCZ16EH5V0FMRpNBsDhECG2ihdRtpWn+xZYmaq3R5rps0m6WYD41TjrpZgKvwtkiSaotDM5J25UL6NRK8Y0PSg+LWfjRLEPq0dKHXF5Ut7CRU9tFWc8t0FVLagzAPnrpWo2GzAsI8BFVXkI2Gnp9Ky37AURYRqR/OVRQTJIgVqw18odVn8q9xDtcjTL4TvRVowHY1R00HzPIfWqSWA1B1000g/znRlsC0qpAHOamvBxvmMydYoo70ZJA17rOl5m3IRfoKPYP7O27/hU0JW0fZuDr9oonTYFaLcRBFhV/GwHwlj9KW9NsZ2gFc4QWsh1E3FE/wCQ3I89486t4DcGny8f360fwNuABQq/hDbukqO7cJI8HHvadCNfj4UpxqpIoxZLTiyOOfK5A2b686A8XYzI7txdm8N4I5ijWPTNpHvDTwIoTxNQygxrsfShm3ZTCqF7EY7OpGUrcG/4QOoPiPrQrjj6hfwlvhmMfKjVywYOnI9PGgPH7JFxyBpvy6Cr/BrZ4X25bUF/UL/0qufbX25MVH/if3rsGHSHbxArmH9LMDkwzXGGrXUHoZn6iuozFxDyII/Oi5W2Nx4+EIr8DHhl+1ueJpP7ZYhxdXI7KVDGVMHWAPzp7Fsi4xjcD9KUe02Fm6NJkfrSpx0V4MijNMX8FxzFqcgul82gz94jNI05859KM8auezw/sbe47unwrbwbginLcO4M8ulVccQK7Mfu6xykiBQxv3G+RljN3FUc247ZAUWugzH0oI40unpaVPVyP1pn41gWILRq/dGo0G31JpexNlsr6e9ejce7bB/OKqxq6AikoykZUX7M+dZ7w+yRvEj41vt4dvZtp8xVaYRmsMI1B01FW+4iRjtcqdOx6RaZur/6T7qc51jvcvzpNXDvG3zHTzpv4bNvB7d4JcbZdz3RruPd+Yqfydwobh+8KlppuIeuvxaauwVwowcaFWkehr7C4Ng9qR90TqORNa+E4BnuhY95+o60h6KVocLHBbbBSyhVaGKgmNRz5+lbfZLKW1UBZkgCBC6/WK2X1OYgDQaCsdy03faNkga9dT9B8KRkdQFwSchY49dzt/kfkNBTHguMe3VQTLKIPmOdK+KsXr9wW7CS3UsBQrB4PEe0VE7rswXQjcnLvMb0r0XKPwHkyqMzp/D+GjEXFt/dGrsNz/oHnz8POnS/YCJlXQAQBWDgmAWxc9mPumJ6mBNE+JWyZ1p2OCjGiKc3Odsw4CyQ+boK33wTqtU4JTl9K1WRXAlF5iRFZ1WBRN10rDiFO1dI2IOZoLeVZLx28qtvbnSo3LegJFLQb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101" name="Picture 5" descr="C:\Users\Jan\Desktop\download (1).jpg"/>
          <p:cNvPicPr>
            <a:picLocks noChangeAspect="1" noChangeArrowheads="1"/>
          </p:cNvPicPr>
          <p:nvPr/>
        </p:nvPicPr>
        <p:blipFill>
          <a:blip r:embed="rId3"/>
          <a:srcRect/>
          <a:stretch>
            <a:fillRect/>
          </a:stretch>
        </p:blipFill>
        <p:spPr bwMode="auto">
          <a:xfrm>
            <a:off x="1066800" y="2819400"/>
            <a:ext cx="6858000" cy="3429000"/>
          </a:xfrm>
          <a:prstGeom prst="rect">
            <a:avLst/>
          </a:prstGeom>
          <a:ln>
            <a:noFill/>
          </a:ln>
          <a:effectLst>
            <a:softEdge rad="112500"/>
          </a:effectLst>
        </p:spPr>
      </p:pic>
    </p:spTree>
  </p:cSld>
  <p:clrMapOvr>
    <a:masterClrMapping/>
  </p:clrMapOvr>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ermon">
      <a:majorFont>
        <a:latin typeface="Aharoni"/>
        <a:ea typeface=""/>
        <a:cs typeface=""/>
      </a:majorFont>
      <a:minorFont>
        <a:latin typeface="Aharon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596</TotalTime>
  <Words>22</Words>
  <Application>Microsoft Office PowerPoint</Application>
  <PresentationFormat>On-screen Show (4:3)</PresentationFormat>
  <Paragraphs>20</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“Greet One Another”  Romans 16:16,  1 Corinthians 16:20  2Corinthians 13:12  1 Peter 5:14</vt:lpstr>
      <vt:lpstr>  “Greet one another with a holy kiss.  All the churches  of Christ send greetings  Romans 16:16</vt:lpstr>
      <vt:lpstr> All the brothers here  send you greetings.   Greet one another  with a holy kiss.”  1 Corinthians 16:20”</vt:lpstr>
      <vt:lpstr> Greet on another  with a holy kiss.  2 Corinthians 13:12”</vt:lpstr>
      <vt:lpstr> “Greet one another  with a kiss of love.   Peace to all of you  who are in Christ.   1 Peter 5:14</vt:lpstr>
      <vt:lpstr> The church is in exile  here with me—but not for  a moment forgotten by God—  wants to be  remembered to you.    </vt:lpstr>
      <vt:lpstr> We are bond-slaves. Romans 1:1  Philippians 2:7  Matthew 24:45-46  John 15:13-15     </vt:lpstr>
      <vt:lpstr> We are body of Christ. 1 Corinthians 6:19-20;  1 Corinthians 12:27; Ephesians 4:15  </vt:lpstr>
      <vt:lpstr> We are Christ’s ambassadors . 2 Corinthians 5:20,  Colossians 3:16; Ephesians 5:19    </vt:lpstr>
      <vt:lpstr>We are the body of Christ.  Instead, speaking the truth  in love, we will grow to become in every respect the mature body of him who is the head,  that is, Christ.  Ephesians 4:15 NIV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Theresa</dc:creator>
  <cp:lastModifiedBy>Jan</cp:lastModifiedBy>
  <cp:revision>67</cp:revision>
  <dcterms:created xsi:type="dcterms:W3CDTF">2015-07-06T21:02:22Z</dcterms:created>
  <dcterms:modified xsi:type="dcterms:W3CDTF">2016-05-05T20:56:50Z</dcterms:modified>
</cp:coreProperties>
</file>